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h Sweeney"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37"/>
  </p:normalViewPr>
  <p:slideViewPr>
    <p:cSldViewPr snapToGrid="0" snapToObjects="1">
      <p:cViewPr varScale="1">
        <p:scale>
          <a:sx n="44" d="100"/>
          <a:sy n="44" d="100"/>
        </p:scale>
        <p:origin x="14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5800" b="0" i="0" u="none" strike="noStrike" cap="none">
                <a:solidFill>
                  <a:schemeClr val="dk1"/>
                </a:solidFill>
                <a:latin typeface="Calibri"/>
                <a:ea typeface="Calibri"/>
                <a:cs typeface="Calibri"/>
                <a:sym typeface="Calibri"/>
              </a:defRPr>
            </a:lvl1pPr>
            <a:lvl2pPr marL="2194560" marR="0" lvl="1" indent="-10160" algn="l" rtl="0">
              <a:spcBef>
                <a:spcPts val="0"/>
              </a:spcBef>
              <a:buNone/>
              <a:defRPr sz="58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58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58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5800" b="0" i="0" u="none" strike="noStrike" cap="none">
                <a:solidFill>
                  <a:schemeClr val="dk1"/>
                </a:solidFill>
                <a:latin typeface="Calibri"/>
                <a:ea typeface="Calibri"/>
                <a:cs typeface="Calibri"/>
                <a:sym typeface="Calibri"/>
              </a:defRPr>
            </a:lvl5pPr>
            <a:lvl6pPr marL="10972800" marR="0" lvl="5" indent="0" algn="l" rtl="0">
              <a:spcBef>
                <a:spcPts val="0"/>
              </a:spcBef>
              <a:buNone/>
              <a:defRPr sz="58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58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58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5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14374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27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3291839" y="10226042"/>
            <a:ext cx="37307518" cy="705612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subTitle" idx="1"/>
          </p:nvPr>
        </p:nvSpPr>
        <p:spPr>
          <a:xfrm>
            <a:off x="6583679" y="18653759"/>
            <a:ext cx="30723838" cy="8412480"/>
          </a:xfrm>
          <a:prstGeom prst="rect">
            <a:avLst/>
          </a:prstGeom>
          <a:noFill/>
          <a:ln>
            <a:noFill/>
          </a:ln>
        </p:spPr>
        <p:txBody>
          <a:bodyPr lIns="91425" tIns="91425" rIns="91425" bIns="91425" anchor="t" anchorCtr="0"/>
          <a:lstStyle>
            <a:lvl1pPr marL="0" marR="0" lvl="0" indent="0" algn="ctr" rtl="0">
              <a:spcBef>
                <a:spcPts val="3080"/>
              </a:spcBef>
              <a:buClr>
                <a:srgbClr val="888888"/>
              </a:buClr>
              <a:buFont typeface="Arial"/>
              <a:buNone/>
              <a:defRPr sz="15400" b="0" i="0" u="none" strike="noStrike" cap="none">
                <a:solidFill>
                  <a:srgbClr val="888888"/>
                </a:solidFill>
                <a:latin typeface="Calibri"/>
                <a:ea typeface="Calibri"/>
                <a:cs typeface="Calibri"/>
                <a:sym typeface="Calibri"/>
              </a:defRPr>
            </a:lvl1pPr>
            <a:lvl2pPr marL="2194560" marR="0" lvl="1" indent="-10160" algn="ctr" rtl="0">
              <a:spcBef>
                <a:spcPts val="2680"/>
              </a:spcBef>
              <a:buClr>
                <a:srgbClr val="888888"/>
              </a:buClr>
              <a:buFont typeface="Arial"/>
              <a:buNone/>
              <a:defRPr sz="13400" b="0" i="0" u="none" strike="noStrike" cap="none">
                <a:solidFill>
                  <a:srgbClr val="888888"/>
                </a:solidFill>
                <a:latin typeface="Calibri"/>
                <a:ea typeface="Calibri"/>
                <a:cs typeface="Calibri"/>
                <a:sym typeface="Calibri"/>
              </a:defRPr>
            </a:lvl2pPr>
            <a:lvl3pPr marL="4389120" marR="0" lvl="2" indent="-7620" algn="ctr" rtl="0">
              <a:spcBef>
                <a:spcPts val="2300"/>
              </a:spcBef>
              <a:buClr>
                <a:srgbClr val="888888"/>
              </a:buClr>
              <a:buFont typeface="Arial"/>
              <a:buNone/>
              <a:defRPr sz="11500" b="0" i="0" u="none" strike="noStrike" cap="none">
                <a:solidFill>
                  <a:srgbClr val="888888"/>
                </a:solidFill>
                <a:latin typeface="Calibri"/>
                <a:ea typeface="Calibri"/>
                <a:cs typeface="Calibri"/>
                <a:sym typeface="Calibri"/>
              </a:defRPr>
            </a:lvl3pPr>
            <a:lvl4pPr marL="6583680" marR="0" lvl="3" indent="-5080"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4pPr>
            <a:lvl5pPr marL="8778240" marR="0" lvl="4" indent="-2540"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5pPr>
            <a:lvl6pPr marL="10972800" marR="0" lvl="5" indent="0"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6pPr>
            <a:lvl7pPr marL="13167361" marR="0" lvl="6" indent="-10160"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7pPr>
            <a:lvl8pPr marL="15361920" marR="0" lvl="7" indent="-7619"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8pPr>
            <a:lvl9pPr marL="17556480" marR="0" lvl="8" indent="-5080" algn="ctr"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b="0" i="0" u="none" strike="noStrike" cap="none">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b="0" i="0" u="none" strike="noStrike" cap="none">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b="0" i="0" u="none" strike="noStrike" cap="none">
                <a:solidFill>
                  <a:srgbClr val="888888"/>
                </a:solidFill>
                <a:latin typeface="Calibri"/>
                <a:ea typeface="Calibri"/>
                <a:cs typeface="Calibri"/>
                <a:sym typeface="Calibri"/>
              </a:rPr>
              <a:t>‹#›</a:t>
            </a:fld>
            <a:endParaRPr lang="en-US" sz="58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194559" y="1318262"/>
            <a:ext cx="39502080" cy="54863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4" name="Shape 84"/>
          <p:cNvSpPr txBox="1">
            <a:spLocks noGrp="1"/>
          </p:cNvSpPr>
          <p:nvPr>
            <p:ph type="body" idx="1"/>
          </p:nvPr>
        </p:nvSpPr>
        <p:spPr>
          <a:xfrm rot="5400000">
            <a:off x="11083289" y="-1207765"/>
            <a:ext cx="21724621" cy="39502080"/>
          </a:xfrm>
          <a:prstGeom prst="rect">
            <a:avLst/>
          </a:prstGeom>
          <a:noFill/>
          <a:ln>
            <a:noFill/>
          </a:ln>
        </p:spPr>
        <p:txBody>
          <a:bodyPr lIns="91425" tIns="91425" rIns="91425" bIns="91425" anchor="t" anchorCtr="0"/>
          <a:lstStyle>
            <a:lvl1pPr marL="1645920" marR="0" lvl="0" indent="-668020" algn="l" rtl="0">
              <a:spcBef>
                <a:spcPts val="3080"/>
              </a:spcBef>
              <a:buClr>
                <a:schemeClr val="dk1"/>
              </a:buClr>
              <a:buSzPct val="100000"/>
              <a:buFont typeface="Arial"/>
              <a:buChar char="•"/>
              <a:defRPr sz="15400" b="0" i="0" u="none" strike="noStrike" cap="none">
                <a:solidFill>
                  <a:schemeClr val="dk1"/>
                </a:solidFill>
                <a:latin typeface="Calibri"/>
                <a:ea typeface="Calibri"/>
                <a:cs typeface="Calibri"/>
                <a:sym typeface="Calibri"/>
              </a:defRPr>
            </a:lvl1pPr>
            <a:lvl2pPr marL="3566159" marR="0" lvl="1" indent="-530859"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2pPr>
            <a:lvl3pPr marL="5486400" marR="0" lvl="2" indent="-37465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3pPr>
            <a:lvl4pPr marL="7680960" marR="0" lvl="3" indent="-4927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520" marR="0" lvl="4" indent="-49021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70080" marR="0" lvl="5" indent="-48768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4639" marR="0" lvl="6" indent="-49783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9200" marR="0" lvl="7"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3760" marR="0" lvl="8" indent="-49276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22715220" y="10424165"/>
            <a:ext cx="28087320" cy="987552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0" name="Shape 90"/>
          <p:cNvSpPr txBox="1">
            <a:spLocks noGrp="1"/>
          </p:cNvSpPr>
          <p:nvPr>
            <p:ph type="body" idx="1"/>
          </p:nvPr>
        </p:nvSpPr>
        <p:spPr>
          <a:xfrm rot="5400000">
            <a:off x="2598420" y="914405"/>
            <a:ext cx="28087320" cy="28895038"/>
          </a:xfrm>
          <a:prstGeom prst="rect">
            <a:avLst/>
          </a:prstGeom>
          <a:noFill/>
          <a:ln>
            <a:noFill/>
          </a:ln>
        </p:spPr>
        <p:txBody>
          <a:bodyPr lIns="91425" tIns="91425" rIns="91425" bIns="91425" anchor="t" anchorCtr="0"/>
          <a:lstStyle>
            <a:lvl1pPr marL="1645920" marR="0" lvl="0" indent="-668020" algn="l" rtl="0">
              <a:spcBef>
                <a:spcPts val="3080"/>
              </a:spcBef>
              <a:buClr>
                <a:schemeClr val="dk1"/>
              </a:buClr>
              <a:buSzPct val="100000"/>
              <a:buFont typeface="Arial"/>
              <a:buChar char="•"/>
              <a:defRPr sz="15400" b="0" i="0" u="none" strike="noStrike" cap="none">
                <a:solidFill>
                  <a:schemeClr val="dk1"/>
                </a:solidFill>
                <a:latin typeface="Calibri"/>
                <a:ea typeface="Calibri"/>
                <a:cs typeface="Calibri"/>
                <a:sym typeface="Calibri"/>
              </a:defRPr>
            </a:lvl1pPr>
            <a:lvl2pPr marL="3566159" marR="0" lvl="1" indent="-530859"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2pPr>
            <a:lvl3pPr marL="5486400" marR="0" lvl="2" indent="-37465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3pPr>
            <a:lvl4pPr marL="7680960" marR="0" lvl="3" indent="-4927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520" marR="0" lvl="4" indent="-49021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70080" marR="0" lvl="5" indent="-48768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4639" marR="0" lvl="6" indent="-49783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9200" marR="0" lvl="7"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3760" marR="0" lvl="8" indent="-49276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194559" y="3048000"/>
            <a:ext cx="39502080" cy="3756661"/>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2194559" y="7680964"/>
            <a:ext cx="39502080" cy="21724621"/>
          </a:xfrm>
          <a:prstGeom prst="rect">
            <a:avLst/>
          </a:prstGeom>
          <a:noFill/>
          <a:ln>
            <a:noFill/>
          </a:ln>
        </p:spPr>
        <p:txBody>
          <a:bodyPr lIns="91425" tIns="91425" rIns="91425" bIns="91425" anchor="t" anchorCtr="0"/>
          <a:lstStyle>
            <a:lvl1pPr marL="1645920" marR="0" lvl="0" indent="-668020" algn="l" rtl="0">
              <a:spcBef>
                <a:spcPts val="3080"/>
              </a:spcBef>
              <a:buClr>
                <a:schemeClr val="dk1"/>
              </a:buClr>
              <a:buSzPct val="100000"/>
              <a:buFont typeface="Arial"/>
              <a:buChar char="•"/>
              <a:defRPr sz="15400" b="0" i="0" u="none" strike="noStrike" cap="none">
                <a:solidFill>
                  <a:schemeClr val="dk1"/>
                </a:solidFill>
                <a:latin typeface="Calibri"/>
                <a:ea typeface="Calibri"/>
                <a:cs typeface="Calibri"/>
                <a:sym typeface="Calibri"/>
              </a:defRPr>
            </a:lvl1pPr>
            <a:lvl2pPr marL="3566159" marR="0" lvl="1" indent="-530859"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2pPr>
            <a:lvl3pPr marL="5486400" marR="0" lvl="2" indent="-37465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3pPr>
            <a:lvl4pPr marL="7680960" marR="0" lvl="3" indent="-4927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520" marR="0" lvl="4" indent="-49021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70080" marR="0" lvl="5" indent="-48768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4639" marR="0" lvl="6" indent="-49783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9200" marR="0" lvl="7"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3760" marR="0" lvl="8" indent="-49276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467103" y="21153121"/>
            <a:ext cx="37307518" cy="653796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92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3467103" y="13952226"/>
            <a:ext cx="37307518" cy="7200897"/>
          </a:xfrm>
          <a:prstGeom prst="rect">
            <a:avLst/>
          </a:prstGeom>
          <a:noFill/>
          <a:ln>
            <a:noFill/>
          </a:ln>
        </p:spPr>
        <p:txBody>
          <a:bodyPr lIns="91425" tIns="91425" rIns="91425" bIns="91425" anchor="b" anchorCtr="0"/>
          <a:lstStyle>
            <a:lvl1pPr marL="0" marR="0" lvl="0" indent="0" algn="l" rtl="0">
              <a:spcBef>
                <a:spcPts val="1920"/>
              </a:spcBef>
              <a:buClr>
                <a:srgbClr val="888888"/>
              </a:buClr>
              <a:buFont typeface="Arial"/>
              <a:buNone/>
              <a:defRPr sz="9600" b="0" i="0" u="none" strike="noStrike" cap="none">
                <a:solidFill>
                  <a:srgbClr val="888888"/>
                </a:solidFill>
                <a:latin typeface="Calibri"/>
                <a:ea typeface="Calibri"/>
                <a:cs typeface="Calibri"/>
                <a:sym typeface="Calibri"/>
              </a:defRPr>
            </a:lvl1pPr>
            <a:lvl2pPr marL="2194560" marR="0" lvl="1" indent="-10160" algn="l" rtl="0">
              <a:spcBef>
                <a:spcPts val="1720"/>
              </a:spcBef>
              <a:buClr>
                <a:srgbClr val="888888"/>
              </a:buClr>
              <a:buFont typeface="Arial"/>
              <a:buNone/>
              <a:defRPr sz="8600" b="0" i="0" u="none" strike="noStrike" cap="none">
                <a:solidFill>
                  <a:srgbClr val="888888"/>
                </a:solidFill>
                <a:latin typeface="Calibri"/>
                <a:ea typeface="Calibri"/>
                <a:cs typeface="Calibri"/>
                <a:sym typeface="Calibri"/>
              </a:defRPr>
            </a:lvl2pPr>
            <a:lvl3pPr marL="4389120" marR="0" lvl="2" indent="-7620" algn="l" rtl="0">
              <a:spcBef>
                <a:spcPts val="1540"/>
              </a:spcBef>
              <a:buClr>
                <a:srgbClr val="888888"/>
              </a:buClr>
              <a:buFont typeface="Arial"/>
              <a:buNone/>
              <a:defRPr sz="7700" b="0" i="0" u="none" strike="noStrike" cap="none">
                <a:solidFill>
                  <a:srgbClr val="888888"/>
                </a:solidFill>
                <a:latin typeface="Calibri"/>
                <a:ea typeface="Calibri"/>
                <a:cs typeface="Calibri"/>
                <a:sym typeface="Calibri"/>
              </a:defRPr>
            </a:lvl3pPr>
            <a:lvl4pPr marL="6583680" marR="0" lvl="3" indent="-5080"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4pPr>
            <a:lvl5pPr marL="8778240" marR="0" lvl="4" indent="-2540"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5pPr>
            <a:lvl6pPr marL="10972800" marR="0" lvl="5" indent="0"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6pPr>
            <a:lvl7pPr marL="13167361" marR="0" lvl="6" indent="-10160"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7pPr>
            <a:lvl8pPr marL="15361920" marR="0" lvl="7" indent="-7619"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8pPr>
            <a:lvl9pPr marL="17556480" marR="0" lvl="8" indent="-5080" algn="l" rtl="0">
              <a:spcBef>
                <a:spcPts val="1340"/>
              </a:spcBef>
              <a:buClr>
                <a:srgbClr val="888888"/>
              </a:buClr>
              <a:buFont typeface="Arial"/>
              <a:buNone/>
              <a:defRPr sz="6700" b="0" i="0" u="none" strike="noStrike" cap="none">
                <a:solidFill>
                  <a:srgbClr val="888888"/>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2194559" y="1318262"/>
            <a:ext cx="39502080" cy="54863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2194559" y="7680964"/>
            <a:ext cx="19385280" cy="21724621"/>
          </a:xfrm>
          <a:prstGeom prst="rect">
            <a:avLst/>
          </a:prstGeom>
          <a:noFill/>
          <a:ln>
            <a:noFill/>
          </a:ln>
        </p:spPr>
        <p:txBody>
          <a:bodyPr lIns="91425" tIns="91425" rIns="91425" bIns="91425" anchor="t" anchorCtr="0"/>
          <a:lstStyle>
            <a:lvl1pPr marL="1645920" marR="0" lvl="0" indent="-795020"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1pPr>
            <a:lvl2pPr marL="3566159" marR="0" lvl="1" indent="-651509"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2pPr>
            <a:lvl3pPr marL="5486400" marR="0" lvl="2"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3pPr>
            <a:lvl4pPr marL="7680960" marR="0" lvl="3" indent="-55625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4pPr>
            <a:lvl5pPr marL="9875520" marR="0" lvl="4" indent="-55371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5pPr>
            <a:lvl6pPr marL="12070080" marR="0" lvl="5" indent="-55118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6pPr>
            <a:lvl7pPr marL="14264639" marR="0" lvl="6" indent="-56133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7pPr>
            <a:lvl8pPr marL="16459200" marR="0" lvl="7" indent="-55880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8pPr>
            <a:lvl9pPr marL="18653760" marR="0" lvl="8" indent="-55626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22311359" y="7680964"/>
            <a:ext cx="19385280" cy="21724621"/>
          </a:xfrm>
          <a:prstGeom prst="rect">
            <a:avLst/>
          </a:prstGeom>
          <a:noFill/>
          <a:ln>
            <a:noFill/>
          </a:ln>
        </p:spPr>
        <p:txBody>
          <a:bodyPr lIns="91425" tIns="91425" rIns="91425" bIns="91425" anchor="t" anchorCtr="0"/>
          <a:lstStyle>
            <a:lvl1pPr marL="1645920" marR="0" lvl="0" indent="-795020"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1pPr>
            <a:lvl2pPr marL="3566159" marR="0" lvl="1" indent="-651509"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2pPr>
            <a:lvl3pPr marL="5486400" marR="0" lvl="2"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3pPr>
            <a:lvl4pPr marL="7680960" marR="0" lvl="3" indent="-55625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4pPr>
            <a:lvl5pPr marL="9875520" marR="0" lvl="4" indent="-55371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5pPr>
            <a:lvl6pPr marL="12070080" marR="0" lvl="5" indent="-55118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6pPr>
            <a:lvl7pPr marL="14264639" marR="0" lvl="6" indent="-561339"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7pPr>
            <a:lvl8pPr marL="16459200" marR="0" lvl="7" indent="-55880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8pPr>
            <a:lvl9pPr marL="18653760" marR="0" lvl="8" indent="-55626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194559" y="1318262"/>
            <a:ext cx="39502080" cy="54863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2194561" y="7368542"/>
            <a:ext cx="19392903" cy="3070857"/>
          </a:xfrm>
          <a:prstGeom prst="rect">
            <a:avLst/>
          </a:prstGeom>
          <a:noFill/>
          <a:ln>
            <a:noFill/>
          </a:ln>
        </p:spPr>
        <p:txBody>
          <a:bodyPr lIns="91425" tIns="91425" rIns="91425" bIns="91425" anchor="b" anchorCtr="0"/>
          <a:lstStyle>
            <a:lvl1pPr marL="0" marR="0" lvl="0" indent="0" algn="l" rtl="0">
              <a:spcBef>
                <a:spcPts val="2300"/>
              </a:spcBef>
              <a:buClr>
                <a:schemeClr val="dk1"/>
              </a:buClr>
              <a:buFont typeface="Arial"/>
              <a:buNone/>
              <a:defRPr sz="11500" b="1" i="0" u="none" strike="noStrike" cap="none">
                <a:solidFill>
                  <a:schemeClr val="dk1"/>
                </a:solidFill>
                <a:latin typeface="Calibri"/>
                <a:ea typeface="Calibri"/>
                <a:cs typeface="Calibri"/>
                <a:sym typeface="Calibri"/>
              </a:defRPr>
            </a:lvl1pPr>
            <a:lvl2pPr marL="2194560" marR="0" lvl="1" indent="-10160" algn="l" rtl="0">
              <a:spcBef>
                <a:spcPts val="1920"/>
              </a:spcBef>
              <a:buClr>
                <a:schemeClr val="dk1"/>
              </a:buClr>
              <a:buFont typeface="Arial"/>
              <a:buNone/>
              <a:defRPr sz="9600" b="1" i="0" u="none" strike="noStrike" cap="none">
                <a:solidFill>
                  <a:schemeClr val="dk1"/>
                </a:solidFill>
                <a:latin typeface="Calibri"/>
                <a:ea typeface="Calibri"/>
                <a:cs typeface="Calibri"/>
                <a:sym typeface="Calibri"/>
              </a:defRPr>
            </a:lvl2pPr>
            <a:lvl3pPr marL="4389120" marR="0" lvl="2" indent="-7620" algn="l" rtl="0">
              <a:spcBef>
                <a:spcPts val="1720"/>
              </a:spcBef>
              <a:buClr>
                <a:schemeClr val="dk1"/>
              </a:buClr>
              <a:buFont typeface="Arial"/>
              <a:buNone/>
              <a:defRPr sz="8600" b="1" i="0" u="none" strike="noStrike" cap="none">
                <a:solidFill>
                  <a:schemeClr val="dk1"/>
                </a:solidFill>
                <a:latin typeface="Calibri"/>
                <a:ea typeface="Calibri"/>
                <a:cs typeface="Calibri"/>
                <a:sym typeface="Calibri"/>
              </a:defRPr>
            </a:lvl3pPr>
            <a:lvl4pPr marL="6583680" marR="0" lvl="3" indent="-508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4pPr>
            <a:lvl5pPr marL="8778240" marR="0" lvl="4" indent="-254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5pPr>
            <a:lvl6pPr marL="10972800" marR="0" lvl="5" indent="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6pPr>
            <a:lvl7pPr marL="13167361" marR="0" lvl="6" indent="-1016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7pPr>
            <a:lvl8pPr marL="15361920" marR="0" lvl="7" indent="-7619"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8pPr>
            <a:lvl9pPr marL="17556480" marR="0" lvl="8" indent="-508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2194561" y="10439400"/>
            <a:ext cx="19392903" cy="18966181"/>
          </a:xfrm>
          <a:prstGeom prst="rect">
            <a:avLst/>
          </a:prstGeom>
          <a:noFill/>
          <a:ln>
            <a:noFill/>
          </a:ln>
        </p:spPr>
        <p:txBody>
          <a:bodyPr lIns="91425" tIns="91425" rIns="91425" bIns="91425" anchor="t" anchorCtr="0"/>
          <a:lstStyle>
            <a:lvl1pPr marL="1645920" marR="0" lvl="0" indent="-91567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1pPr>
            <a:lvl2pPr marL="3566159" marR="0" lvl="1" indent="-7721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5486400" marR="0" lvl="2" indent="-55880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3pPr>
            <a:lvl4pPr marL="7680960" marR="0" lvl="3" indent="-61340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4pPr>
            <a:lvl5pPr marL="9875520" marR="0" lvl="4" indent="-61086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5pPr>
            <a:lvl6pPr marL="12070080" marR="0" lvl="5" indent="-60833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6pPr>
            <a:lvl7pPr marL="14264639" marR="0" lvl="6" indent="-61848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7pPr>
            <a:lvl8pPr marL="16459200" marR="0" lvl="7" indent="-61595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8pPr>
            <a:lvl9pPr marL="18653760" marR="0" lvl="8" indent="-61341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22296123" y="7368542"/>
            <a:ext cx="19400519" cy="3070857"/>
          </a:xfrm>
          <a:prstGeom prst="rect">
            <a:avLst/>
          </a:prstGeom>
          <a:noFill/>
          <a:ln>
            <a:noFill/>
          </a:ln>
        </p:spPr>
        <p:txBody>
          <a:bodyPr lIns="91425" tIns="91425" rIns="91425" bIns="91425" anchor="b" anchorCtr="0"/>
          <a:lstStyle>
            <a:lvl1pPr marL="0" marR="0" lvl="0" indent="0" algn="l" rtl="0">
              <a:spcBef>
                <a:spcPts val="2300"/>
              </a:spcBef>
              <a:buClr>
                <a:schemeClr val="dk1"/>
              </a:buClr>
              <a:buFont typeface="Arial"/>
              <a:buNone/>
              <a:defRPr sz="11500" b="1" i="0" u="none" strike="noStrike" cap="none">
                <a:solidFill>
                  <a:schemeClr val="dk1"/>
                </a:solidFill>
                <a:latin typeface="Calibri"/>
                <a:ea typeface="Calibri"/>
                <a:cs typeface="Calibri"/>
                <a:sym typeface="Calibri"/>
              </a:defRPr>
            </a:lvl1pPr>
            <a:lvl2pPr marL="2194560" marR="0" lvl="1" indent="-10160" algn="l" rtl="0">
              <a:spcBef>
                <a:spcPts val="1920"/>
              </a:spcBef>
              <a:buClr>
                <a:schemeClr val="dk1"/>
              </a:buClr>
              <a:buFont typeface="Arial"/>
              <a:buNone/>
              <a:defRPr sz="9600" b="1" i="0" u="none" strike="noStrike" cap="none">
                <a:solidFill>
                  <a:schemeClr val="dk1"/>
                </a:solidFill>
                <a:latin typeface="Calibri"/>
                <a:ea typeface="Calibri"/>
                <a:cs typeface="Calibri"/>
                <a:sym typeface="Calibri"/>
              </a:defRPr>
            </a:lvl2pPr>
            <a:lvl3pPr marL="4389120" marR="0" lvl="2" indent="-7620" algn="l" rtl="0">
              <a:spcBef>
                <a:spcPts val="1720"/>
              </a:spcBef>
              <a:buClr>
                <a:schemeClr val="dk1"/>
              </a:buClr>
              <a:buFont typeface="Arial"/>
              <a:buNone/>
              <a:defRPr sz="8600" b="1" i="0" u="none" strike="noStrike" cap="none">
                <a:solidFill>
                  <a:schemeClr val="dk1"/>
                </a:solidFill>
                <a:latin typeface="Calibri"/>
                <a:ea typeface="Calibri"/>
                <a:cs typeface="Calibri"/>
                <a:sym typeface="Calibri"/>
              </a:defRPr>
            </a:lvl3pPr>
            <a:lvl4pPr marL="6583680" marR="0" lvl="3" indent="-508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4pPr>
            <a:lvl5pPr marL="8778240" marR="0" lvl="4" indent="-254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5pPr>
            <a:lvl6pPr marL="10972800" marR="0" lvl="5" indent="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6pPr>
            <a:lvl7pPr marL="13167361" marR="0" lvl="6" indent="-1016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7pPr>
            <a:lvl8pPr marL="15361920" marR="0" lvl="7" indent="-7619"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8pPr>
            <a:lvl9pPr marL="17556480" marR="0" lvl="8" indent="-5080" algn="l" rtl="0">
              <a:spcBef>
                <a:spcPts val="1540"/>
              </a:spcBef>
              <a:buClr>
                <a:schemeClr val="dk1"/>
              </a:buClr>
              <a:buFont typeface="Arial"/>
              <a:buNone/>
              <a:defRPr sz="77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22296123" y="10439400"/>
            <a:ext cx="19400519" cy="18966181"/>
          </a:xfrm>
          <a:prstGeom prst="rect">
            <a:avLst/>
          </a:prstGeom>
          <a:noFill/>
          <a:ln>
            <a:noFill/>
          </a:ln>
        </p:spPr>
        <p:txBody>
          <a:bodyPr lIns="91425" tIns="91425" rIns="91425" bIns="91425" anchor="t" anchorCtr="0"/>
          <a:lstStyle>
            <a:lvl1pPr marL="1645920" marR="0" lvl="0" indent="-91567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1pPr>
            <a:lvl2pPr marL="3566159" marR="0" lvl="1" indent="-7721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5486400" marR="0" lvl="2" indent="-558800" algn="l" rtl="0">
              <a:spcBef>
                <a:spcPts val="1720"/>
              </a:spcBef>
              <a:buClr>
                <a:schemeClr val="dk1"/>
              </a:buClr>
              <a:buSzPct val="100000"/>
              <a:buFont typeface="Arial"/>
              <a:buChar char="•"/>
              <a:defRPr sz="8600" b="0" i="0" u="none" strike="noStrike" cap="none">
                <a:solidFill>
                  <a:schemeClr val="dk1"/>
                </a:solidFill>
                <a:latin typeface="Calibri"/>
                <a:ea typeface="Calibri"/>
                <a:cs typeface="Calibri"/>
                <a:sym typeface="Calibri"/>
              </a:defRPr>
            </a:lvl3pPr>
            <a:lvl4pPr marL="7680960" marR="0" lvl="3" indent="-61340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4pPr>
            <a:lvl5pPr marL="9875520" marR="0" lvl="4" indent="-61086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5pPr>
            <a:lvl6pPr marL="12070080" marR="0" lvl="5" indent="-60833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6pPr>
            <a:lvl7pPr marL="14264639" marR="0" lvl="6" indent="-618489"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7pPr>
            <a:lvl8pPr marL="16459200" marR="0" lvl="7" indent="-61595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8pPr>
            <a:lvl9pPr marL="18653760" marR="0" lvl="8" indent="-613410" algn="l" rtl="0">
              <a:spcBef>
                <a:spcPts val="1540"/>
              </a:spcBef>
              <a:buClr>
                <a:schemeClr val="dk1"/>
              </a:buClr>
              <a:buSzPct val="100000"/>
              <a:buFont typeface="Arial"/>
              <a:buChar char="•"/>
              <a:defRPr sz="77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194559" y="1318262"/>
            <a:ext cx="39502080" cy="54863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194565" y="1310640"/>
            <a:ext cx="14439903" cy="557783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9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17160240" y="1310644"/>
            <a:ext cx="24536398" cy="28094942"/>
          </a:xfrm>
          <a:prstGeom prst="rect">
            <a:avLst/>
          </a:prstGeom>
          <a:noFill/>
          <a:ln>
            <a:noFill/>
          </a:ln>
        </p:spPr>
        <p:txBody>
          <a:bodyPr lIns="91425" tIns="91425" rIns="91425" bIns="91425" anchor="t" anchorCtr="0"/>
          <a:lstStyle>
            <a:lvl1pPr marL="1645920" marR="0" lvl="0" indent="-668020" algn="l" rtl="0">
              <a:spcBef>
                <a:spcPts val="3080"/>
              </a:spcBef>
              <a:buClr>
                <a:schemeClr val="dk1"/>
              </a:buClr>
              <a:buSzPct val="100000"/>
              <a:buFont typeface="Arial"/>
              <a:buChar char="•"/>
              <a:defRPr sz="15400" b="0" i="0" u="none" strike="noStrike" cap="none">
                <a:solidFill>
                  <a:schemeClr val="dk1"/>
                </a:solidFill>
                <a:latin typeface="Calibri"/>
                <a:ea typeface="Calibri"/>
                <a:cs typeface="Calibri"/>
                <a:sym typeface="Calibri"/>
              </a:defRPr>
            </a:lvl1pPr>
            <a:lvl2pPr marL="3566159" marR="0" lvl="1" indent="-530859"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2pPr>
            <a:lvl3pPr marL="5486400" marR="0" lvl="2" indent="-37465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3pPr>
            <a:lvl4pPr marL="7680960" marR="0" lvl="3" indent="-4927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520" marR="0" lvl="4" indent="-49021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70080" marR="0" lvl="5" indent="-48768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4639" marR="0" lvl="6" indent="-49783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9200" marR="0" lvl="7"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3760" marR="0" lvl="8" indent="-49276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body" idx="2"/>
          </p:nvPr>
        </p:nvSpPr>
        <p:spPr>
          <a:xfrm>
            <a:off x="2194565" y="6888484"/>
            <a:ext cx="14439903" cy="22517101"/>
          </a:xfrm>
          <a:prstGeom prst="rect">
            <a:avLst/>
          </a:prstGeom>
          <a:noFill/>
          <a:ln>
            <a:noFill/>
          </a:ln>
        </p:spPr>
        <p:txBody>
          <a:bodyPr lIns="91425" tIns="91425" rIns="91425" bIns="91425" anchor="t" anchorCtr="0"/>
          <a:lstStyle>
            <a:lvl1pPr marL="0" marR="0" lvl="0" indent="0" algn="l" rtl="0">
              <a:spcBef>
                <a:spcPts val="1340"/>
              </a:spcBef>
              <a:buClr>
                <a:schemeClr val="dk1"/>
              </a:buClr>
              <a:buFont typeface="Arial"/>
              <a:buNone/>
              <a:defRPr sz="6700" b="0" i="0" u="none" strike="noStrike" cap="none">
                <a:solidFill>
                  <a:schemeClr val="dk1"/>
                </a:solidFill>
                <a:latin typeface="Calibri"/>
                <a:ea typeface="Calibri"/>
                <a:cs typeface="Calibri"/>
                <a:sym typeface="Calibri"/>
              </a:defRPr>
            </a:lvl1pPr>
            <a:lvl2pPr marL="2194560" marR="0" lvl="1" indent="-10160" algn="l" rtl="0">
              <a:spcBef>
                <a:spcPts val="1160"/>
              </a:spcBef>
              <a:buClr>
                <a:schemeClr val="dk1"/>
              </a:buClr>
              <a:buFont typeface="Arial"/>
              <a:buNone/>
              <a:defRPr sz="5800" b="0" i="0" u="none" strike="noStrike" cap="none">
                <a:solidFill>
                  <a:schemeClr val="dk1"/>
                </a:solidFill>
                <a:latin typeface="Calibri"/>
                <a:ea typeface="Calibri"/>
                <a:cs typeface="Calibri"/>
                <a:sym typeface="Calibri"/>
              </a:defRPr>
            </a:lvl2pPr>
            <a:lvl3pPr marL="4389120" marR="0" lvl="2" indent="-7620" algn="l" rtl="0">
              <a:spcBef>
                <a:spcPts val="960"/>
              </a:spcBef>
              <a:buClr>
                <a:schemeClr val="dk1"/>
              </a:buClr>
              <a:buFont typeface="Arial"/>
              <a:buNone/>
              <a:defRPr sz="4800" b="0" i="0" u="none" strike="noStrike" cap="none">
                <a:solidFill>
                  <a:schemeClr val="dk1"/>
                </a:solidFill>
                <a:latin typeface="Calibri"/>
                <a:ea typeface="Calibri"/>
                <a:cs typeface="Calibri"/>
                <a:sym typeface="Calibri"/>
              </a:defRPr>
            </a:lvl3pPr>
            <a:lvl4pPr marL="6583680" marR="0" lvl="3" indent="-508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4pPr>
            <a:lvl5pPr marL="8778240" marR="0" lvl="4" indent="-254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5pPr>
            <a:lvl6pPr marL="10972800" marR="0" lvl="5" indent="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6pPr>
            <a:lvl7pPr marL="13167361" marR="0" lvl="6" indent="-1016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7pPr>
            <a:lvl8pPr marL="15361920" marR="0" lvl="7" indent="-7619"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8pPr>
            <a:lvl9pPr marL="17556480" marR="0" lvl="8" indent="-508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602982" y="23042881"/>
            <a:ext cx="26334720" cy="2720341"/>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9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a:spLocks noGrp="1"/>
          </p:cNvSpPr>
          <p:nvPr>
            <p:ph type="pic" idx="2"/>
          </p:nvPr>
        </p:nvSpPr>
        <p:spPr>
          <a:xfrm>
            <a:off x="8602982" y="2941319"/>
            <a:ext cx="26334720" cy="19751040"/>
          </a:xfrm>
          <a:prstGeom prst="rect">
            <a:avLst/>
          </a:prstGeom>
          <a:noFill/>
          <a:ln>
            <a:noFill/>
          </a:ln>
        </p:spPr>
        <p:txBody>
          <a:bodyPr lIns="91425" tIns="91425" rIns="91425" bIns="91425" anchor="t" anchorCtr="0"/>
          <a:lstStyle>
            <a:lvl1pPr marL="0" marR="0" lvl="0" indent="0" algn="l" rtl="0">
              <a:spcBef>
                <a:spcPts val="3080"/>
              </a:spcBef>
              <a:buClr>
                <a:schemeClr val="dk1"/>
              </a:buClr>
              <a:buFont typeface="Arial"/>
              <a:buNone/>
              <a:defRPr sz="15400" b="0" i="0" u="none" strike="noStrike" cap="none">
                <a:solidFill>
                  <a:schemeClr val="dk1"/>
                </a:solidFill>
                <a:latin typeface="Calibri"/>
                <a:ea typeface="Calibri"/>
                <a:cs typeface="Calibri"/>
                <a:sym typeface="Calibri"/>
              </a:defRPr>
            </a:lvl1pPr>
            <a:lvl2pPr marL="2194560" marR="0" lvl="1" indent="-10160" algn="l" rtl="0">
              <a:spcBef>
                <a:spcPts val="2680"/>
              </a:spcBef>
              <a:buClr>
                <a:schemeClr val="dk1"/>
              </a:buClr>
              <a:buFont typeface="Arial"/>
              <a:buNone/>
              <a:defRPr sz="13400" b="0" i="0" u="none" strike="noStrike" cap="none">
                <a:solidFill>
                  <a:schemeClr val="dk1"/>
                </a:solidFill>
                <a:latin typeface="Calibri"/>
                <a:ea typeface="Calibri"/>
                <a:cs typeface="Calibri"/>
                <a:sym typeface="Calibri"/>
              </a:defRPr>
            </a:lvl2pPr>
            <a:lvl3pPr marL="4389120" marR="0" lvl="2" indent="-7620" algn="l" rtl="0">
              <a:spcBef>
                <a:spcPts val="2300"/>
              </a:spcBef>
              <a:buClr>
                <a:schemeClr val="dk1"/>
              </a:buClr>
              <a:buFont typeface="Arial"/>
              <a:buNone/>
              <a:defRPr sz="11500" b="0" i="0" u="none" strike="noStrike" cap="none">
                <a:solidFill>
                  <a:schemeClr val="dk1"/>
                </a:solidFill>
                <a:latin typeface="Calibri"/>
                <a:ea typeface="Calibri"/>
                <a:cs typeface="Calibri"/>
                <a:sym typeface="Calibri"/>
              </a:defRPr>
            </a:lvl3pPr>
            <a:lvl4pPr marL="6583680" marR="0" lvl="3" indent="-5080"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4pPr>
            <a:lvl5pPr marL="8778240" marR="0" lvl="4" indent="-2540"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5pPr>
            <a:lvl6pPr marL="10972800" marR="0" lvl="5" indent="0"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6pPr>
            <a:lvl7pPr marL="13167361" marR="0" lvl="6" indent="-10160"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7pPr>
            <a:lvl8pPr marL="15361920" marR="0" lvl="7" indent="-7619"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8pPr>
            <a:lvl9pPr marL="17556480" marR="0" lvl="8" indent="-5080" algn="l" rtl="0">
              <a:spcBef>
                <a:spcPts val="1920"/>
              </a:spcBef>
              <a:buClr>
                <a:schemeClr val="dk1"/>
              </a:buClr>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8602982" y="25763223"/>
            <a:ext cx="26334720" cy="3863337"/>
          </a:xfrm>
          <a:prstGeom prst="rect">
            <a:avLst/>
          </a:prstGeom>
          <a:noFill/>
          <a:ln>
            <a:noFill/>
          </a:ln>
        </p:spPr>
        <p:txBody>
          <a:bodyPr lIns="91425" tIns="91425" rIns="91425" bIns="91425" anchor="t" anchorCtr="0"/>
          <a:lstStyle>
            <a:lvl1pPr marL="0" marR="0" lvl="0" indent="0" algn="l" rtl="0">
              <a:spcBef>
                <a:spcPts val="1340"/>
              </a:spcBef>
              <a:buClr>
                <a:schemeClr val="dk1"/>
              </a:buClr>
              <a:buFont typeface="Arial"/>
              <a:buNone/>
              <a:defRPr sz="6700" b="0" i="0" u="none" strike="noStrike" cap="none">
                <a:solidFill>
                  <a:schemeClr val="dk1"/>
                </a:solidFill>
                <a:latin typeface="Calibri"/>
                <a:ea typeface="Calibri"/>
                <a:cs typeface="Calibri"/>
                <a:sym typeface="Calibri"/>
              </a:defRPr>
            </a:lvl1pPr>
            <a:lvl2pPr marL="2194560" marR="0" lvl="1" indent="-10160" algn="l" rtl="0">
              <a:spcBef>
                <a:spcPts val="1160"/>
              </a:spcBef>
              <a:buClr>
                <a:schemeClr val="dk1"/>
              </a:buClr>
              <a:buFont typeface="Arial"/>
              <a:buNone/>
              <a:defRPr sz="5800" b="0" i="0" u="none" strike="noStrike" cap="none">
                <a:solidFill>
                  <a:schemeClr val="dk1"/>
                </a:solidFill>
                <a:latin typeface="Calibri"/>
                <a:ea typeface="Calibri"/>
                <a:cs typeface="Calibri"/>
                <a:sym typeface="Calibri"/>
              </a:defRPr>
            </a:lvl2pPr>
            <a:lvl3pPr marL="4389120" marR="0" lvl="2" indent="-7620" algn="l" rtl="0">
              <a:spcBef>
                <a:spcPts val="960"/>
              </a:spcBef>
              <a:buClr>
                <a:schemeClr val="dk1"/>
              </a:buClr>
              <a:buFont typeface="Arial"/>
              <a:buNone/>
              <a:defRPr sz="4800" b="0" i="0" u="none" strike="noStrike" cap="none">
                <a:solidFill>
                  <a:schemeClr val="dk1"/>
                </a:solidFill>
                <a:latin typeface="Calibri"/>
                <a:ea typeface="Calibri"/>
                <a:cs typeface="Calibri"/>
                <a:sym typeface="Calibri"/>
              </a:defRPr>
            </a:lvl3pPr>
            <a:lvl4pPr marL="6583680" marR="0" lvl="3" indent="-508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4pPr>
            <a:lvl5pPr marL="8778240" marR="0" lvl="4" indent="-254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5pPr>
            <a:lvl6pPr marL="10972800" marR="0" lvl="5" indent="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6pPr>
            <a:lvl7pPr marL="13167361" marR="0" lvl="6" indent="-1016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7pPr>
            <a:lvl8pPr marL="15361920" marR="0" lvl="7" indent="-7619"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8pPr>
            <a:lvl9pPr marL="17556480" marR="0" lvl="8" indent="-5080" algn="l" rtl="0">
              <a:spcBef>
                <a:spcPts val="860"/>
              </a:spcBef>
              <a:buClr>
                <a:schemeClr val="dk1"/>
              </a:buClr>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a:solidFill>
                  <a:srgbClr val="888888"/>
                </a:solidFill>
                <a:latin typeface="Calibri"/>
                <a:ea typeface="Calibri"/>
                <a:cs typeface="Calibri"/>
                <a:sym typeface="Calibri"/>
              </a:rPr>
              <a:t>‹#›</a:t>
            </a:fld>
            <a:endParaRPr lang="en-US" sz="58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194559" y="1318262"/>
            <a:ext cx="39502080" cy="54863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21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194559" y="7680964"/>
            <a:ext cx="39502080" cy="21724621"/>
          </a:xfrm>
          <a:prstGeom prst="rect">
            <a:avLst/>
          </a:prstGeom>
          <a:noFill/>
          <a:ln>
            <a:noFill/>
          </a:ln>
        </p:spPr>
        <p:txBody>
          <a:bodyPr lIns="91425" tIns="91425" rIns="91425" bIns="91425" anchor="t" anchorCtr="0"/>
          <a:lstStyle>
            <a:lvl1pPr marL="1645920" marR="0" lvl="0" indent="-668020" algn="l" rtl="0">
              <a:spcBef>
                <a:spcPts val="3080"/>
              </a:spcBef>
              <a:buClr>
                <a:schemeClr val="dk1"/>
              </a:buClr>
              <a:buSzPct val="100000"/>
              <a:buFont typeface="Arial"/>
              <a:buChar char="•"/>
              <a:defRPr sz="15400" b="0" i="0" u="none" strike="noStrike" cap="none">
                <a:solidFill>
                  <a:schemeClr val="dk1"/>
                </a:solidFill>
                <a:latin typeface="Calibri"/>
                <a:ea typeface="Calibri"/>
                <a:cs typeface="Calibri"/>
                <a:sym typeface="Calibri"/>
              </a:defRPr>
            </a:lvl1pPr>
            <a:lvl2pPr marL="3566159" marR="0" lvl="1" indent="-530859" algn="l" rtl="0">
              <a:spcBef>
                <a:spcPts val="2680"/>
              </a:spcBef>
              <a:buClr>
                <a:schemeClr val="dk1"/>
              </a:buClr>
              <a:buSzPct val="100000"/>
              <a:buFont typeface="Arial"/>
              <a:buChar char="–"/>
              <a:defRPr sz="13400" b="0" i="0" u="none" strike="noStrike" cap="none">
                <a:solidFill>
                  <a:schemeClr val="dk1"/>
                </a:solidFill>
                <a:latin typeface="Calibri"/>
                <a:ea typeface="Calibri"/>
                <a:cs typeface="Calibri"/>
                <a:sym typeface="Calibri"/>
              </a:defRPr>
            </a:lvl2pPr>
            <a:lvl3pPr marL="5486400" marR="0" lvl="2" indent="-374650" algn="l" rtl="0">
              <a:spcBef>
                <a:spcPts val="2300"/>
              </a:spcBef>
              <a:buClr>
                <a:schemeClr val="dk1"/>
              </a:buClr>
              <a:buSzPct val="100000"/>
              <a:buFont typeface="Arial"/>
              <a:buChar char="•"/>
              <a:defRPr sz="11500" b="0" i="0" u="none" strike="noStrike" cap="none">
                <a:solidFill>
                  <a:schemeClr val="dk1"/>
                </a:solidFill>
                <a:latin typeface="Calibri"/>
                <a:ea typeface="Calibri"/>
                <a:cs typeface="Calibri"/>
                <a:sym typeface="Calibri"/>
              </a:defRPr>
            </a:lvl3pPr>
            <a:lvl4pPr marL="7680960" marR="0" lvl="3" indent="-49275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520" marR="0" lvl="4" indent="-49021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70080" marR="0" lvl="5" indent="-48768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4639" marR="0" lvl="6" indent="-497839"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9200" marR="0" lvl="7" indent="-49530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3760" marR="0" lvl="8" indent="-492760" algn="l" rtl="0">
              <a:spcBef>
                <a:spcPts val="1920"/>
              </a:spcBef>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2194559" y="30510481"/>
            <a:ext cx="10241279" cy="1752600"/>
          </a:xfrm>
          <a:prstGeom prst="rect">
            <a:avLst/>
          </a:prstGeom>
          <a:noFill/>
          <a:ln>
            <a:noFill/>
          </a:ln>
        </p:spPr>
        <p:txBody>
          <a:bodyPr lIns="91425" tIns="91425" rIns="91425" bIns="91425" anchor="ctr" anchorCtr="0"/>
          <a:lstStyle>
            <a:lvl1pPr marL="0" marR="0" lvl="0" indent="0" algn="l" rtl="0">
              <a:spcBef>
                <a:spcPts val="0"/>
              </a:spcBef>
              <a:buNone/>
              <a:defRPr sz="5800" b="0" i="0" u="none" strike="noStrike" cap="none">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14996159" y="30510481"/>
            <a:ext cx="13898879" cy="1752600"/>
          </a:xfrm>
          <a:prstGeom prst="rect">
            <a:avLst/>
          </a:prstGeom>
          <a:noFill/>
          <a:ln>
            <a:noFill/>
          </a:ln>
        </p:spPr>
        <p:txBody>
          <a:bodyPr lIns="91425" tIns="91425" rIns="91425" bIns="91425" anchor="ctr" anchorCtr="0"/>
          <a:lstStyle>
            <a:lvl1pPr marL="0" marR="0" lvl="0" indent="0" algn="ctr" rtl="0">
              <a:spcBef>
                <a:spcPts val="0"/>
              </a:spcBef>
              <a:buNone/>
              <a:defRPr sz="5800" b="0" i="0" u="none" strike="noStrike" cap="none">
                <a:solidFill>
                  <a:srgbClr val="888888"/>
                </a:solidFill>
                <a:latin typeface="Calibri"/>
                <a:ea typeface="Calibri"/>
                <a:cs typeface="Calibri"/>
                <a:sym typeface="Calibri"/>
              </a:defRPr>
            </a:lvl1pPr>
            <a:lvl2pPr marL="2194560" marR="0" lvl="1" indent="-10160" algn="l" rtl="0">
              <a:spcBef>
                <a:spcPts val="0"/>
              </a:spcBef>
              <a:buNone/>
              <a:defRPr sz="8600" b="0" i="0" u="none" strike="noStrike" cap="none">
                <a:solidFill>
                  <a:schemeClr val="dk1"/>
                </a:solidFill>
                <a:latin typeface="Calibri"/>
                <a:ea typeface="Calibri"/>
                <a:cs typeface="Calibri"/>
                <a:sym typeface="Calibri"/>
              </a:defRPr>
            </a:lvl2pPr>
            <a:lvl3pPr marL="4389120" marR="0" lvl="2" indent="-7620" algn="l" rtl="0">
              <a:spcBef>
                <a:spcPts val="0"/>
              </a:spcBef>
              <a:buNone/>
              <a:defRPr sz="8600" b="0" i="0" u="none" strike="noStrike" cap="none">
                <a:solidFill>
                  <a:schemeClr val="dk1"/>
                </a:solidFill>
                <a:latin typeface="Calibri"/>
                <a:ea typeface="Calibri"/>
                <a:cs typeface="Calibri"/>
                <a:sym typeface="Calibri"/>
              </a:defRPr>
            </a:lvl3pPr>
            <a:lvl4pPr marL="6583680" marR="0" lvl="3" indent="-5080" algn="l" rtl="0">
              <a:spcBef>
                <a:spcPts val="0"/>
              </a:spcBef>
              <a:buNone/>
              <a:defRPr sz="8600" b="0" i="0" u="none" strike="noStrike" cap="none">
                <a:solidFill>
                  <a:schemeClr val="dk1"/>
                </a:solidFill>
                <a:latin typeface="Calibri"/>
                <a:ea typeface="Calibri"/>
                <a:cs typeface="Calibri"/>
                <a:sym typeface="Calibri"/>
              </a:defRPr>
            </a:lvl4pPr>
            <a:lvl5pPr marL="8778240" marR="0" lvl="4" indent="-2540" algn="l" rtl="0">
              <a:spcBef>
                <a:spcPts val="0"/>
              </a:spcBef>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None/>
              <a:defRPr sz="8600" b="0" i="0" u="none" strike="noStrike" cap="none">
                <a:solidFill>
                  <a:schemeClr val="dk1"/>
                </a:solidFill>
                <a:latin typeface="Calibri"/>
                <a:ea typeface="Calibri"/>
                <a:cs typeface="Calibri"/>
                <a:sym typeface="Calibri"/>
              </a:defRPr>
            </a:lvl6pPr>
            <a:lvl7pPr marL="13167361" marR="0" lvl="6" indent="-10160" algn="l" rtl="0">
              <a:spcBef>
                <a:spcPts val="0"/>
              </a:spcBef>
              <a:buNone/>
              <a:defRPr sz="8600" b="0" i="0" u="none" strike="noStrike" cap="none">
                <a:solidFill>
                  <a:schemeClr val="dk1"/>
                </a:solidFill>
                <a:latin typeface="Calibri"/>
                <a:ea typeface="Calibri"/>
                <a:cs typeface="Calibri"/>
                <a:sym typeface="Calibri"/>
              </a:defRPr>
            </a:lvl7pPr>
            <a:lvl8pPr marL="15361920" marR="0" lvl="7" indent="-7619" algn="l" rtl="0">
              <a:spcBef>
                <a:spcPts val="0"/>
              </a:spcBef>
              <a:buNone/>
              <a:defRPr sz="8600" b="0" i="0" u="none" strike="noStrike" cap="none">
                <a:solidFill>
                  <a:schemeClr val="dk1"/>
                </a:solidFill>
                <a:latin typeface="Calibri"/>
                <a:ea typeface="Calibri"/>
                <a:cs typeface="Calibri"/>
                <a:sym typeface="Calibri"/>
              </a:defRPr>
            </a:lvl8pPr>
            <a:lvl9pPr marL="17556480" marR="0" lvl="8" indent="-5080" algn="l" rtl="0">
              <a:spcBef>
                <a:spcPts val="0"/>
              </a:spcBef>
              <a:buNone/>
              <a:defRPr sz="8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31455359" y="30510481"/>
            <a:ext cx="10241279" cy="1752600"/>
          </a:xfrm>
          <a:prstGeom prst="rect">
            <a:avLst/>
          </a:prstGeom>
          <a:noFill/>
          <a:ln>
            <a:noFill/>
          </a:ln>
        </p:spPr>
        <p:txBody>
          <a:bodyPr lIns="438900" tIns="219450" rIns="438900" bIns="219450" anchor="ctr" anchorCtr="0">
            <a:noAutofit/>
          </a:bodyPr>
          <a:lstStyle/>
          <a:p>
            <a:pPr marL="0" marR="0" lvl="0" indent="0" algn="r" rtl="0">
              <a:spcBef>
                <a:spcPts val="0"/>
              </a:spcBef>
              <a:buSzPct val="25000"/>
              <a:buNone/>
            </a:pPr>
            <a:fld id="{00000000-1234-1234-1234-123412341234}" type="slidenum">
              <a:rPr lang="en-US" sz="5800" b="0" i="0" u="none" strike="noStrike" cap="none">
                <a:solidFill>
                  <a:srgbClr val="888888"/>
                </a:solidFill>
                <a:latin typeface="Calibri"/>
                <a:ea typeface="Calibri"/>
                <a:cs typeface="Calibri"/>
                <a:sym typeface="Calibri"/>
              </a:rPr>
              <a:t>‹#›</a:t>
            </a:fld>
            <a:endParaRPr lang="en-US" sz="5800" b="0" i="0" u="none" strike="noStrike" cap="none">
              <a:solidFill>
                <a:srgbClr val="888888"/>
              </a:solidFill>
              <a:latin typeface="Calibri"/>
              <a:ea typeface="Calibri"/>
              <a:cs typeface="Calibri"/>
              <a:sym typeface="Calibri"/>
            </a:endParaRPr>
          </a:p>
        </p:txBody>
      </p:sp>
      <p:sp>
        <p:nvSpPr>
          <p:cNvPr id="15" name="Shape 15"/>
          <p:cNvSpPr/>
          <p:nvPr/>
        </p:nvSpPr>
        <p:spPr>
          <a:xfrm>
            <a:off x="0" y="-8022"/>
            <a:ext cx="43891199" cy="3086099"/>
          </a:xfrm>
          <a:prstGeom prst="rect">
            <a:avLst/>
          </a:prstGeom>
          <a:solidFill>
            <a:srgbClr val="7F7F7F"/>
          </a:solidFill>
          <a:ln>
            <a:noFill/>
          </a:ln>
        </p:spPr>
        <p:txBody>
          <a:bodyPr lIns="91425" tIns="45700" rIns="91425" bIns="45700" anchor="ctr" anchorCtr="0">
            <a:noAutofit/>
          </a:bodyPr>
          <a:lstStyle/>
          <a:p>
            <a:pPr marL="0" marR="0" lvl="0" indent="0" algn="ctr" rtl="0">
              <a:spcBef>
                <a:spcPts val="0"/>
              </a:spcBef>
              <a:buNone/>
            </a:pPr>
            <a:endParaRPr sz="8600" b="0" i="0" u="none" strike="noStrike" cap="none">
              <a:solidFill>
                <a:schemeClr val="lt1"/>
              </a:solidFill>
              <a:latin typeface="Calibri"/>
              <a:ea typeface="Calibri"/>
              <a:cs typeface="Calibri"/>
              <a:sym typeface="Calibri"/>
            </a:endParaRPr>
          </a:p>
        </p:txBody>
      </p:sp>
      <p:sp>
        <p:nvSpPr>
          <p:cNvPr id="16" name="Shape 16"/>
          <p:cNvSpPr/>
          <p:nvPr/>
        </p:nvSpPr>
        <p:spPr>
          <a:xfrm>
            <a:off x="6056769" y="31226134"/>
            <a:ext cx="37834430" cy="1692267"/>
          </a:xfrm>
          <a:custGeom>
            <a:avLst/>
            <a:gdLst/>
            <a:ahLst/>
            <a:cxnLst/>
            <a:rect l="0" t="0" r="0" b="0"/>
            <a:pathLst>
              <a:path w="120000" h="120000" extrusionOk="0">
                <a:moveTo>
                  <a:pt x="68334" y="0"/>
                </a:moveTo>
                <a:lnTo>
                  <a:pt x="120000" y="120000"/>
                </a:lnTo>
                <a:lnTo>
                  <a:pt x="68334" y="120000"/>
                </a:lnTo>
                <a:lnTo>
                  <a:pt x="0" y="120000"/>
                </a:lnTo>
                <a:close/>
              </a:path>
            </a:pathLst>
          </a:custGeom>
          <a:solidFill>
            <a:srgbClr val="D6E03E"/>
          </a:solidFill>
          <a:ln>
            <a:noFill/>
          </a:ln>
        </p:spPr>
        <p:txBody>
          <a:bodyPr lIns="91425" tIns="45700" rIns="91425" bIns="45700" anchor="ctr" anchorCtr="0">
            <a:noAutofit/>
          </a:bodyPr>
          <a:lstStyle/>
          <a:p>
            <a:pPr marL="0" marR="0" lvl="0" indent="0" algn="ctr" rtl="0">
              <a:spcBef>
                <a:spcPts val="0"/>
              </a:spcBef>
              <a:buNone/>
            </a:pPr>
            <a:endParaRPr sz="8600" b="0" i="0" u="none" strike="noStrike" cap="none">
              <a:solidFill>
                <a:schemeClr val="lt1"/>
              </a:solidFill>
              <a:latin typeface="Calibri"/>
              <a:ea typeface="Calibri"/>
              <a:cs typeface="Calibri"/>
              <a:sym typeface="Calibri"/>
            </a:endParaRPr>
          </a:p>
        </p:txBody>
      </p:sp>
      <p:sp>
        <p:nvSpPr>
          <p:cNvPr id="17" name="Shape 17"/>
          <p:cNvSpPr/>
          <p:nvPr/>
        </p:nvSpPr>
        <p:spPr>
          <a:xfrm>
            <a:off x="0" y="31226134"/>
            <a:ext cx="21945599" cy="1692265"/>
          </a:xfrm>
          <a:prstGeom prst="rtTriangle">
            <a:avLst/>
          </a:prstGeom>
          <a:solidFill>
            <a:srgbClr val="676767"/>
          </a:solidFill>
          <a:ln>
            <a:noFill/>
          </a:ln>
        </p:spPr>
        <p:txBody>
          <a:bodyPr lIns="91425" tIns="45700" rIns="91425" bIns="45700" anchor="ctr" anchorCtr="0">
            <a:noAutofit/>
          </a:bodyPr>
          <a:lstStyle/>
          <a:p>
            <a:pPr marL="0" marR="0" lvl="0" indent="0" algn="ctr" rtl="0">
              <a:spcBef>
                <a:spcPts val="0"/>
              </a:spcBef>
              <a:buNone/>
            </a:pPr>
            <a:endParaRPr sz="8600" b="0" i="0" u="none" strike="noStrike" cap="none">
              <a:solidFill>
                <a:schemeClr val="lt1"/>
              </a:solidFill>
              <a:latin typeface="Calibri"/>
              <a:ea typeface="Calibri"/>
              <a:cs typeface="Calibri"/>
              <a:sym typeface="Calibri"/>
            </a:endParaRPr>
          </a:p>
        </p:txBody>
      </p:sp>
      <p:cxnSp>
        <p:nvCxnSpPr>
          <p:cNvPr id="18" name="Shape 18"/>
          <p:cNvCxnSpPr/>
          <p:nvPr/>
        </p:nvCxnSpPr>
        <p:spPr>
          <a:xfrm>
            <a:off x="43586400" y="3028950"/>
            <a:ext cx="0" cy="29900879"/>
          </a:xfrm>
          <a:prstGeom prst="straightConnector1">
            <a:avLst/>
          </a:prstGeom>
          <a:noFill/>
          <a:ln w="635000" cap="flat" cmpd="sng">
            <a:solidFill>
              <a:srgbClr val="7F7F7F"/>
            </a:solidFill>
            <a:prstDash val="solid"/>
            <a:round/>
            <a:headEnd type="none" w="med" len="med"/>
            <a:tailEnd type="none" w="med" len="med"/>
          </a:ln>
        </p:spPr>
      </p:cxnSp>
      <p:cxnSp>
        <p:nvCxnSpPr>
          <p:cNvPr id="20" name="Shape 20"/>
          <p:cNvCxnSpPr/>
          <p:nvPr userDrawn="1"/>
        </p:nvCxnSpPr>
        <p:spPr>
          <a:xfrm flipH="1">
            <a:off x="292608" y="3028950"/>
            <a:ext cx="12192" cy="29889450"/>
          </a:xfrm>
          <a:prstGeom prst="straightConnector1">
            <a:avLst/>
          </a:prstGeom>
          <a:noFill/>
          <a:ln w="635000" cap="flat" cmpd="sng">
            <a:solidFill>
              <a:srgbClr val="7F7F7F"/>
            </a:solidFill>
            <a:prstDash val="solid"/>
            <a:round/>
            <a:headEnd type="none" w="med" len="med"/>
            <a:tailEnd type="none" w="med" len="med"/>
          </a:ln>
        </p:spPr>
      </p:cxnSp>
      <p:pic>
        <p:nvPicPr>
          <p:cNvPr id="21" name="Shape 21"/>
          <p:cNvPicPr preferRelativeResize="0"/>
          <p:nvPr/>
        </p:nvPicPr>
        <p:blipFill rotWithShape="1">
          <a:blip r:embed="rId13">
            <a:alphaModFix/>
          </a:blip>
          <a:srcRect/>
          <a:stretch/>
        </p:blipFill>
        <p:spPr>
          <a:xfrm>
            <a:off x="28346400" y="304800"/>
            <a:ext cx="14746222" cy="1371599"/>
          </a:xfrm>
          <a:prstGeom prst="rect">
            <a:avLst/>
          </a:prstGeom>
          <a:noFill/>
          <a:ln>
            <a:noFill/>
          </a:ln>
        </p:spPr>
      </p:pic>
      <p:sp>
        <p:nvSpPr>
          <p:cNvPr id="23" name="Shape 23"/>
          <p:cNvSpPr/>
          <p:nvPr/>
        </p:nvSpPr>
        <p:spPr>
          <a:xfrm>
            <a:off x="0" y="-8022"/>
            <a:ext cx="43891199" cy="32926423"/>
          </a:xfrm>
          <a:prstGeom prst="rect">
            <a:avLst/>
          </a:prstGeom>
          <a:noFill/>
          <a:ln w="114300" cap="flat" cmpd="sng">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600" b="0" i="0" u="none" strike="noStrike" cap="none">
              <a:solidFill>
                <a:schemeClr val="lt1"/>
              </a:solidFill>
              <a:latin typeface="Calibri"/>
              <a:ea typeface="Calibri"/>
              <a:cs typeface="Calibri"/>
              <a:sym typeface="Calibri"/>
            </a:endParaRPr>
          </a:p>
        </p:txBody>
      </p:sp>
      <p:pic>
        <p:nvPicPr>
          <p:cNvPr id="24" name="Shape 24"/>
          <p:cNvPicPr preferRelativeResize="0"/>
          <p:nvPr/>
        </p:nvPicPr>
        <p:blipFill rotWithShape="1">
          <a:blip r:embed="rId14">
            <a:alphaModFix/>
          </a:blip>
          <a:srcRect/>
          <a:stretch/>
        </p:blipFill>
        <p:spPr>
          <a:xfrm>
            <a:off x="1143000" y="643318"/>
            <a:ext cx="9524999" cy="20998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18.jpg"/><Relationship Id="rId21" Type="http://schemas.openxmlformats.org/officeDocument/2006/relationships/image" Target="../media/image19.jpg"/><Relationship Id="rId10" Type="http://schemas.openxmlformats.org/officeDocument/2006/relationships/image" Target="../media/image10.png"/><Relationship Id="rId11" Type="http://schemas.openxmlformats.org/officeDocument/2006/relationships/image" Target="../media/image11.jpg"/><Relationship Id="rId12" Type="http://schemas.openxmlformats.org/officeDocument/2006/relationships/image" Target="../media/image12.png"/><Relationship Id="rId13" Type="http://schemas.openxmlformats.org/officeDocument/2006/relationships/image" Target="../media/image13.jpg"/><Relationship Id="rId14" Type="http://schemas.openxmlformats.org/officeDocument/2006/relationships/image" Target="../media/image14.png"/><Relationship Id="rId15" Type="http://schemas.openxmlformats.org/officeDocument/2006/relationships/hyperlink" Target="mailto:DSG@neu.edu" TargetMode="External"/><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g"/><Relationship Id="rId19" Type="http://schemas.openxmlformats.org/officeDocument/2006/relationships/hyperlink" Target="http://subjectguides.lib.neu.edu/gis-dataviz"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jpg"/><Relationship Id="rId8"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Shape 183"/>
          <p:cNvSpPr/>
          <p:nvPr/>
        </p:nvSpPr>
        <p:spPr>
          <a:xfrm>
            <a:off x="14517525" y="18279875"/>
            <a:ext cx="14819700" cy="12809400"/>
          </a:xfrm>
          <a:prstGeom prst="rect">
            <a:avLst/>
          </a:prstGeom>
          <a:noFill/>
          <a:ln w="76200" cap="flat" cmpd="sng">
            <a:solidFill>
              <a:srgbClr val="999999"/>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945050" y="7423400"/>
            <a:ext cx="20507700" cy="10443000"/>
          </a:xfrm>
          <a:prstGeom prst="rect">
            <a:avLst/>
          </a:prstGeom>
          <a:noFill/>
          <a:ln w="76200" cap="flat" cmpd="sng">
            <a:solidFill>
              <a:srgbClr val="999999"/>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p:nvPr/>
        </p:nvSpPr>
        <p:spPr>
          <a:xfrm>
            <a:off x="945050" y="18241575"/>
            <a:ext cx="13231800" cy="12809400"/>
          </a:xfrm>
          <a:prstGeom prst="rect">
            <a:avLst/>
          </a:prstGeom>
          <a:noFill/>
          <a:ln w="76200" cap="flat" cmpd="sng">
            <a:solidFill>
              <a:srgbClr val="999999"/>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6" name="Shape 186"/>
          <p:cNvSpPr/>
          <p:nvPr/>
        </p:nvSpPr>
        <p:spPr>
          <a:xfrm>
            <a:off x="29677850" y="18279875"/>
            <a:ext cx="13062900" cy="12809400"/>
          </a:xfrm>
          <a:prstGeom prst="rect">
            <a:avLst/>
          </a:prstGeom>
          <a:noFill/>
          <a:ln w="76200" cap="flat" cmpd="sng">
            <a:solidFill>
              <a:srgbClr val="999999"/>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7" name="Shape 187"/>
          <p:cNvSpPr/>
          <p:nvPr/>
        </p:nvSpPr>
        <p:spPr>
          <a:xfrm>
            <a:off x="21831100" y="7423400"/>
            <a:ext cx="20909700" cy="10443000"/>
          </a:xfrm>
          <a:prstGeom prst="rect">
            <a:avLst/>
          </a:prstGeom>
          <a:noFill/>
          <a:ln w="76200" cap="flat" cmpd="sng">
            <a:solidFill>
              <a:srgbClr val="999999"/>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8" name="Shape 188"/>
          <p:cNvSpPr/>
          <p:nvPr/>
        </p:nvSpPr>
        <p:spPr>
          <a:xfrm>
            <a:off x="945050" y="3521925"/>
            <a:ext cx="41795700" cy="3560100"/>
          </a:xfrm>
          <a:prstGeom prst="rect">
            <a:avLst/>
          </a:prstGeom>
          <a:noFill/>
          <a:ln w="177800" cap="flat" cmpd="sng">
            <a:solidFill>
              <a:schemeClr val="tx1">
                <a:lumMod val="50000"/>
                <a:lumOff val="50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9" name="Shape 189"/>
          <p:cNvSpPr txBox="1"/>
          <p:nvPr/>
        </p:nvSpPr>
        <p:spPr>
          <a:xfrm>
            <a:off x="21452825" y="7372700"/>
            <a:ext cx="21327300" cy="13905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dirty="0">
                <a:solidFill>
                  <a:schemeClr val="dk1"/>
                </a:solidFill>
                <a:latin typeface="Georgia"/>
                <a:ea typeface="Georgia"/>
                <a:cs typeface="Georgia"/>
                <a:sym typeface="Georgia"/>
              </a:rPr>
              <a:t>Our Projects and Partners</a:t>
            </a:r>
          </a:p>
        </p:txBody>
      </p:sp>
      <p:sp>
        <p:nvSpPr>
          <p:cNvPr id="190" name="Shape 190"/>
          <p:cNvSpPr txBox="1"/>
          <p:nvPr/>
        </p:nvSpPr>
        <p:spPr>
          <a:xfrm>
            <a:off x="14982725" y="18479175"/>
            <a:ext cx="13871100" cy="1242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6000">
                <a:solidFill>
                  <a:schemeClr val="dk1"/>
                </a:solidFill>
                <a:latin typeface="Georgia"/>
                <a:ea typeface="Georgia"/>
                <a:cs typeface="Georgia"/>
                <a:sym typeface="Georgia"/>
              </a:rPr>
              <a:t>GIS &amp; Data Visualization</a:t>
            </a:r>
          </a:p>
        </p:txBody>
      </p:sp>
      <p:sp>
        <p:nvSpPr>
          <p:cNvPr id="191" name="Shape 191"/>
          <p:cNvSpPr txBox="1"/>
          <p:nvPr/>
        </p:nvSpPr>
        <p:spPr>
          <a:xfrm>
            <a:off x="1176850" y="18482075"/>
            <a:ext cx="12817800" cy="1242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6000">
                <a:solidFill>
                  <a:schemeClr val="dk1"/>
                </a:solidFill>
                <a:latin typeface="Georgia"/>
                <a:ea typeface="Georgia"/>
                <a:cs typeface="Georgia"/>
                <a:sym typeface="Georgia"/>
              </a:rPr>
              <a:t>Digital Repository Service: DRS</a:t>
            </a:r>
          </a:p>
        </p:txBody>
      </p:sp>
      <p:sp>
        <p:nvSpPr>
          <p:cNvPr id="192" name="Shape 192"/>
          <p:cNvSpPr txBox="1"/>
          <p:nvPr/>
        </p:nvSpPr>
        <p:spPr>
          <a:xfrm>
            <a:off x="1190450" y="7423400"/>
            <a:ext cx="19380300" cy="1415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200" dirty="0">
                <a:solidFill>
                  <a:schemeClr val="dk1"/>
                </a:solidFill>
                <a:latin typeface="Georgia"/>
                <a:ea typeface="Georgia"/>
                <a:cs typeface="Georgia"/>
                <a:sym typeface="Georgia"/>
              </a:rPr>
              <a:t>What We Do</a:t>
            </a:r>
          </a:p>
        </p:txBody>
      </p:sp>
      <p:sp>
        <p:nvSpPr>
          <p:cNvPr id="193" name="Shape 193"/>
          <p:cNvSpPr txBox="1"/>
          <p:nvPr/>
        </p:nvSpPr>
        <p:spPr>
          <a:xfrm>
            <a:off x="7887825" y="20499175"/>
            <a:ext cx="6134400" cy="3775500"/>
          </a:xfrm>
          <a:prstGeom prst="rect">
            <a:avLst/>
          </a:prstGeom>
          <a:noFill/>
          <a:ln>
            <a:noFill/>
          </a:ln>
        </p:spPr>
        <p:txBody>
          <a:bodyPr lIns="91425" tIns="91425" rIns="91425" bIns="91425" anchor="t" anchorCtr="0">
            <a:noAutofit/>
          </a:bodyPr>
          <a:lstStyle/>
          <a:p>
            <a:pPr marL="0" lvl="0" indent="0" rtl="0">
              <a:spcBef>
                <a:spcPts val="0"/>
              </a:spcBef>
              <a:buNone/>
            </a:pPr>
            <a:r>
              <a:rPr lang="en-US" sz="2400" dirty="0"/>
              <a:t>T</a:t>
            </a:r>
            <a:r>
              <a:rPr lang="en-US" sz="2400" dirty="0">
                <a:latin typeface="Verdana"/>
                <a:ea typeface="Verdana"/>
                <a:cs typeface="Verdana"/>
                <a:sym typeface="Verdana"/>
              </a:rPr>
              <a:t>he Digital Repository Service is a secure digital archive designed to store scholarly, administrative, and archival materials created or acquired by the Northeastern community.</a:t>
            </a:r>
          </a:p>
          <a:p>
            <a:pPr marL="0" lvl="0" indent="0" rtl="0">
              <a:spcBef>
                <a:spcPts val="0"/>
              </a:spcBef>
              <a:buNone/>
            </a:pPr>
            <a:endParaRPr sz="2400" dirty="0">
              <a:latin typeface="Verdana"/>
              <a:ea typeface="Verdana"/>
              <a:cs typeface="Verdana"/>
              <a:sym typeface="Verdana"/>
            </a:endParaRPr>
          </a:p>
          <a:p>
            <a:pPr marL="0" lvl="0" indent="0" rtl="0">
              <a:spcBef>
                <a:spcPts val="0"/>
              </a:spcBef>
              <a:buNone/>
            </a:pPr>
            <a:r>
              <a:rPr lang="en-US" sz="2400" dirty="0">
                <a:latin typeface="Verdana"/>
                <a:ea typeface="Verdana"/>
                <a:cs typeface="Verdana"/>
                <a:sym typeface="Verdana"/>
              </a:rPr>
              <a:t>The DRS stores more than 80,000 digital objects, most of which are available to the public. </a:t>
            </a:r>
          </a:p>
        </p:txBody>
      </p:sp>
      <p:sp>
        <p:nvSpPr>
          <p:cNvPr id="194" name="Shape 194"/>
          <p:cNvSpPr txBox="1"/>
          <p:nvPr/>
        </p:nvSpPr>
        <p:spPr>
          <a:xfrm>
            <a:off x="14893700" y="20502575"/>
            <a:ext cx="8644500" cy="1565700"/>
          </a:xfrm>
          <a:prstGeom prst="rect">
            <a:avLst/>
          </a:prstGeom>
          <a:noFill/>
          <a:ln>
            <a:noFill/>
          </a:ln>
        </p:spPr>
        <p:txBody>
          <a:bodyPr lIns="91425" tIns="91425" rIns="91425" bIns="91425" anchor="t" anchorCtr="0">
            <a:noAutofit/>
          </a:bodyPr>
          <a:lstStyle/>
          <a:p>
            <a:pPr lvl="0" algn="just" rtl="0">
              <a:spcBef>
                <a:spcPts val="0"/>
              </a:spcBef>
              <a:buClr>
                <a:schemeClr val="dk1"/>
              </a:buClr>
              <a:buSzPct val="45833"/>
              <a:buFont typeface="Arial"/>
              <a:buNone/>
            </a:pPr>
            <a:r>
              <a:rPr lang="en-US" sz="2400">
                <a:solidFill>
                  <a:srgbClr val="333333"/>
                </a:solidFill>
                <a:highlight>
                  <a:srgbClr val="FFFFFF"/>
                </a:highlight>
                <a:latin typeface="Verdana"/>
                <a:ea typeface="Verdana"/>
                <a:cs typeface="Verdana"/>
                <a:sym typeface="Verdana"/>
              </a:rPr>
              <a:t>T</a:t>
            </a:r>
            <a:r>
              <a:rPr lang="en-US" sz="2400">
                <a:solidFill>
                  <a:srgbClr val="333333"/>
                </a:solidFill>
                <a:latin typeface="Verdana"/>
                <a:ea typeface="Verdana"/>
                <a:cs typeface="Verdana"/>
                <a:sym typeface="Verdana"/>
              </a:rPr>
              <a:t>he DSG provides educational materials for curricular and research needs to support scholarship that includes GIS or data visualization components.</a:t>
            </a:r>
          </a:p>
          <a:p>
            <a:pPr lvl="0" rtl="0">
              <a:spcBef>
                <a:spcPts val="0"/>
              </a:spcBef>
              <a:buClr>
                <a:schemeClr val="dk1"/>
              </a:buClr>
              <a:buFont typeface="Arial"/>
              <a:buNone/>
            </a:pPr>
            <a:endParaRPr sz="2400">
              <a:highlight>
                <a:srgbClr val="FFFFFF"/>
              </a:highlight>
              <a:latin typeface="Verdana"/>
              <a:ea typeface="Verdana"/>
              <a:cs typeface="Verdana"/>
              <a:sym typeface="Verdana"/>
            </a:endParaRPr>
          </a:p>
          <a:p>
            <a:pPr lvl="0" rtl="0">
              <a:spcBef>
                <a:spcPts val="0"/>
              </a:spcBef>
              <a:buClr>
                <a:schemeClr val="dk1"/>
              </a:buClr>
              <a:buFont typeface="Arial"/>
              <a:buNone/>
            </a:pPr>
            <a:endParaRPr sz="2400">
              <a:latin typeface="Verdana"/>
              <a:ea typeface="Verdana"/>
              <a:cs typeface="Verdana"/>
              <a:sym typeface="Verdana"/>
            </a:endParaRPr>
          </a:p>
          <a:p>
            <a:pPr lvl="0" rtl="0">
              <a:spcBef>
                <a:spcPts val="0"/>
              </a:spcBef>
              <a:buNone/>
            </a:pPr>
            <a:endParaRPr sz="2400">
              <a:latin typeface="Verdana"/>
              <a:ea typeface="Verdana"/>
              <a:cs typeface="Verdana"/>
              <a:sym typeface="Verdana"/>
            </a:endParaRPr>
          </a:p>
          <a:p>
            <a:pPr lvl="0" rtl="0">
              <a:spcBef>
                <a:spcPts val="0"/>
              </a:spcBef>
              <a:buNone/>
            </a:pPr>
            <a:endParaRPr sz="2400">
              <a:latin typeface="Verdana"/>
              <a:ea typeface="Verdana"/>
              <a:cs typeface="Verdana"/>
              <a:sym typeface="Verdana"/>
            </a:endParaRPr>
          </a:p>
          <a:p>
            <a:pPr lvl="0" rtl="0">
              <a:spcBef>
                <a:spcPts val="0"/>
              </a:spcBef>
              <a:buNone/>
            </a:pPr>
            <a:endParaRPr sz="2400">
              <a:latin typeface="Verdana"/>
              <a:ea typeface="Verdana"/>
              <a:cs typeface="Verdana"/>
              <a:sym typeface="Verdana"/>
            </a:endParaRPr>
          </a:p>
          <a:p>
            <a:pPr lvl="0" rtl="0">
              <a:spcBef>
                <a:spcPts val="0"/>
              </a:spcBef>
              <a:buNone/>
            </a:pPr>
            <a:endParaRPr sz="2400">
              <a:latin typeface="Verdana"/>
              <a:ea typeface="Verdana"/>
              <a:cs typeface="Verdana"/>
              <a:sym typeface="Verdana"/>
            </a:endParaRPr>
          </a:p>
        </p:txBody>
      </p:sp>
      <p:sp>
        <p:nvSpPr>
          <p:cNvPr id="195" name="Shape 195"/>
          <p:cNvSpPr txBox="1"/>
          <p:nvPr/>
        </p:nvSpPr>
        <p:spPr>
          <a:xfrm>
            <a:off x="29718500" y="18535399"/>
            <a:ext cx="12957600" cy="1242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6000">
                <a:solidFill>
                  <a:schemeClr val="dk1"/>
                </a:solidFill>
                <a:latin typeface="Georgia"/>
                <a:ea typeface="Georgia"/>
                <a:cs typeface="Georgia"/>
                <a:sym typeface="Georgia"/>
              </a:rPr>
              <a:t>Interested in Digital Scholarship?</a:t>
            </a:r>
          </a:p>
        </p:txBody>
      </p:sp>
      <p:sp>
        <p:nvSpPr>
          <p:cNvPr id="196" name="Shape 196"/>
          <p:cNvSpPr txBox="1"/>
          <p:nvPr/>
        </p:nvSpPr>
        <p:spPr>
          <a:xfrm>
            <a:off x="29921625" y="20178625"/>
            <a:ext cx="7499700" cy="4589100"/>
          </a:xfrm>
          <a:prstGeom prst="rect">
            <a:avLst/>
          </a:prstGeom>
          <a:noFill/>
          <a:ln>
            <a:noFill/>
          </a:ln>
        </p:spPr>
        <p:txBody>
          <a:bodyPr lIns="91425" tIns="91425" rIns="91425" bIns="91425" anchor="t" anchorCtr="0">
            <a:noAutofit/>
          </a:bodyPr>
          <a:lstStyle/>
          <a:p>
            <a:pPr lvl="0" rtl="0">
              <a:spcBef>
                <a:spcPts val="0"/>
              </a:spcBef>
              <a:buNone/>
            </a:pPr>
            <a:r>
              <a:rPr lang="en-US" sz="2400" b="1">
                <a:solidFill>
                  <a:schemeClr val="dk1"/>
                </a:solidFill>
                <a:latin typeface="Verdana"/>
                <a:ea typeface="Verdana"/>
                <a:cs typeface="Verdana"/>
                <a:sym typeface="Verdana"/>
              </a:rPr>
              <a:t>Join us for an event! Upcoming events include:</a:t>
            </a:r>
          </a:p>
          <a:p>
            <a:pPr lvl="0" rtl="0">
              <a:spcBef>
                <a:spcPts val="0"/>
              </a:spcBef>
              <a:buNone/>
            </a:pPr>
            <a:endParaRPr sz="2400" b="1">
              <a:solidFill>
                <a:schemeClr val="dk1"/>
              </a:solidFill>
              <a:latin typeface="Verdana"/>
              <a:ea typeface="Verdana"/>
              <a:cs typeface="Verdana"/>
              <a:sym typeface="Verdana"/>
            </a:endParaRPr>
          </a:p>
          <a:p>
            <a:pPr lvl="0" rtl="0">
              <a:spcBef>
                <a:spcPts val="0"/>
              </a:spcBef>
              <a:buNone/>
            </a:pPr>
            <a:r>
              <a:rPr lang="en-US" sz="2400">
                <a:solidFill>
                  <a:schemeClr val="dk1"/>
                </a:solidFill>
                <a:latin typeface="Verdana"/>
                <a:ea typeface="Verdana"/>
                <a:cs typeface="Verdana"/>
                <a:sym typeface="Verdana"/>
              </a:rPr>
              <a:t>GIS/Data Visualization Open Office Hours: </a:t>
            </a:r>
          </a:p>
          <a:p>
            <a:pPr lvl="0" rtl="0">
              <a:spcBef>
                <a:spcPts val="0"/>
              </a:spcBef>
              <a:buNone/>
            </a:pPr>
            <a:r>
              <a:rPr lang="en-US" sz="2400">
                <a:solidFill>
                  <a:schemeClr val="dk1"/>
                </a:solidFill>
                <a:latin typeface="Verdana"/>
                <a:ea typeface="Verdana"/>
                <a:cs typeface="Verdana"/>
                <a:sym typeface="Verdana"/>
              </a:rPr>
              <a:t>Every Thursday 2-3:30 in Snell CoLab D</a:t>
            </a:r>
          </a:p>
          <a:p>
            <a:pPr lvl="0" rtl="0">
              <a:spcBef>
                <a:spcPts val="0"/>
              </a:spcBef>
              <a:buNone/>
            </a:pPr>
            <a:endParaRPr sz="2400">
              <a:solidFill>
                <a:schemeClr val="dk1"/>
              </a:solidFill>
              <a:latin typeface="Verdana"/>
              <a:ea typeface="Verdana"/>
              <a:cs typeface="Verdana"/>
              <a:sym typeface="Verdana"/>
            </a:endParaRPr>
          </a:p>
          <a:p>
            <a:pPr lvl="0" rtl="0">
              <a:spcBef>
                <a:spcPts val="0"/>
              </a:spcBef>
              <a:buNone/>
            </a:pPr>
            <a:r>
              <a:rPr lang="en-US" sz="2400">
                <a:solidFill>
                  <a:schemeClr val="dk1"/>
                </a:solidFill>
                <a:latin typeface="Verdana"/>
                <a:ea typeface="Verdana"/>
                <a:cs typeface="Verdana"/>
                <a:sym typeface="Verdana"/>
              </a:rPr>
              <a:t>Digital Humanities Open Office Hours: </a:t>
            </a:r>
          </a:p>
          <a:p>
            <a:pPr lvl="0" rtl="0">
              <a:spcBef>
                <a:spcPts val="0"/>
              </a:spcBef>
              <a:buNone/>
            </a:pPr>
            <a:r>
              <a:rPr lang="en-US" sz="2400">
                <a:solidFill>
                  <a:schemeClr val="dk1"/>
                </a:solidFill>
                <a:latin typeface="Verdana"/>
                <a:ea typeface="Verdana"/>
                <a:cs typeface="Verdana"/>
                <a:sym typeface="Verdana"/>
              </a:rPr>
              <a:t>Every Wednesday 1-2 PM in the DSC Media Lounge</a:t>
            </a:r>
          </a:p>
          <a:p>
            <a:pPr lvl="0" rtl="0">
              <a:spcBef>
                <a:spcPts val="0"/>
              </a:spcBef>
              <a:buNone/>
            </a:pPr>
            <a:endParaRPr sz="2400">
              <a:solidFill>
                <a:schemeClr val="dk1"/>
              </a:solidFill>
              <a:latin typeface="Verdana"/>
              <a:ea typeface="Verdana"/>
              <a:cs typeface="Verdana"/>
              <a:sym typeface="Verdana"/>
            </a:endParaRPr>
          </a:p>
          <a:p>
            <a:pPr lvl="0" rtl="0">
              <a:spcBef>
                <a:spcPts val="0"/>
              </a:spcBef>
              <a:buNone/>
            </a:pPr>
            <a:r>
              <a:rPr lang="en-US" sz="2400">
                <a:solidFill>
                  <a:schemeClr val="dk1"/>
                </a:solidFill>
                <a:latin typeface="Verdana"/>
                <a:ea typeface="Verdana"/>
                <a:cs typeface="Verdana"/>
                <a:sym typeface="Verdana"/>
              </a:rPr>
              <a:t>We also offer customized workshops and consultations!</a:t>
            </a:r>
          </a:p>
          <a:p>
            <a:pPr lvl="0" rtl="0">
              <a:spcBef>
                <a:spcPts val="0"/>
              </a:spcBef>
              <a:buNone/>
            </a:pPr>
            <a:endParaRPr sz="2400">
              <a:solidFill>
                <a:schemeClr val="dk1"/>
              </a:solidFill>
              <a:latin typeface="Georgia"/>
              <a:ea typeface="Georgia"/>
              <a:cs typeface="Georgia"/>
              <a:sym typeface="Georgia"/>
            </a:endParaRPr>
          </a:p>
          <a:p>
            <a:pPr lvl="0" rtl="0">
              <a:lnSpc>
                <a:spcPct val="150000"/>
              </a:lnSpc>
              <a:spcBef>
                <a:spcPts val="800"/>
              </a:spcBef>
              <a:buNone/>
            </a:pPr>
            <a:endParaRPr sz="1150">
              <a:solidFill>
                <a:srgbClr val="333333"/>
              </a:solidFill>
              <a:highlight>
                <a:srgbClr val="FFFFFF"/>
              </a:highlight>
            </a:endParaRPr>
          </a:p>
        </p:txBody>
      </p:sp>
      <p:sp>
        <p:nvSpPr>
          <p:cNvPr id="197" name="Shape 197"/>
          <p:cNvSpPr txBox="1"/>
          <p:nvPr/>
        </p:nvSpPr>
        <p:spPr>
          <a:xfrm>
            <a:off x="22491425" y="8799287"/>
            <a:ext cx="18894000" cy="14157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US" sz="2400">
                <a:latin typeface="Verdana"/>
                <a:ea typeface="Verdana"/>
                <a:cs typeface="Verdana"/>
                <a:sym typeface="Verdana"/>
              </a:rPr>
              <a:t>DSG projects are the groups and activities to which DSG provides direct tangible support. Projects might be organized around a publication, a research initiative, an event, or even an individual researcher’s work, and support can include server space, software installation, consultation, project work, partnering on grants, and more.</a:t>
            </a:r>
          </a:p>
          <a:p>
            <a:pPr lvl="0" rtl="0">
              <a:spcBef>
                <a:spcPts val="0"/>
              </a:spcBef>
              <a:buClr>
                <a:schemeClr val="dk1"/>
              </a:buClr>
              <a:buFont typeface="Arial"/>
              <a:buNone/>
            </a:pPr>
            <a:endParaRPr sz="2400"/>
          </a:p>
          <a:p>
            <a:pPr lvl="0" rtl="0">
              <a:spcBef>
                <a:spcPts val="0"/>
              </a:spcBef>
              <a:buClr>
                <a:schemeClr val="dk1"/>
              </a:buClr>
              <a:buFont typeface="Arial"/>
              <a:buNone/>
            </a:pPr>
            <a:endParaRPr sz="2400"/>
          </a:p>
          <a:p>
            <a:pPr lvl="0" rtl="0">
              <a:spcBef>
                <a:spcPts val="0"/>
              </a:spcBef>
              <a:buClr>
                <a:schemeClr val="dk1"/>
              </a:buClr>
              <a:buFont typeface="Arial"/>
              <a:buNone/>
            </a:pPr>
            <a:endParaRPr sz="2400"/>
          </a:p>
          <a:p>
            <a:pPr lvl="0" rtl="0">
              <a:spcBef>
                <a:spcPts val="0"/>
              </a:spcBef>
              <a:buClr>
                <a:schemeClr val="dk1"/>
              </a:buClr>
              <a:buFont typeface="Arial"/>
              <a:buNone/>
            </a:pPr>
            <a:endParaRPr sz="2400"/>
          </a:p>
          <a:p>
            <a:pPr lvl="0" rtl="0">
              <a:spcBef>
                <a:spcPts val="0"/>
              </a:spcBef>
              <a:buNone/>
            </a:pPr>
            <a:endParaRPr sz="2400"/>
          </a:p>
        </p:txBody>
      </p:sp>
      <p:pic>
        <p:nvPicPr>
          <p:cNvPr id="198" name="Shape 198"/>
          <p:cNvPicPr preferRelativeResize="0"/>
          <p:nvPr/>
        </p:nvPicPr>
        <p:blipFill>
          <a:blip r:embed="rId3">
            <a:alphaModFix/>
          </a:blip>
          <a:stretch>
            <a:fillRect/>
          </a:stretch>
        </p:blipFill>
        <p:spPr>
          <a:xfrm>
            <a:off x="24572450" y="25661875"/>
            <a:ext cx="4122548" cy="5324998"/>
          </a:xfrm>
          <a:prstGeom prst="rect">
            <a:avLst/>
          </a:prstGeom>
          <a:noFill/>
          <a:ln>
            <a:noFill/>
          </a:ln>
        </p:spPr>
      </p:pic>
      <p:pic>
        <p:nvPicPr>
          <p:cNvPr id="199" name="Shape 199"/>
          <p:cNvPicPr preferRelativeResize="0"/>
          <p:nvPr/>
        </p:nvPicPr>
        <p:blipFill>
          <a:blip r:embed="rId4">
            <a:alphaModFix/>
          </a:blip>
          <a:stretch>
            <a:fillRect/>
          </a:stretch>
        </p:blipFill>
        <p:spPr>
          <a:xfrm>
            <a:off x="22882900" y="15704308"/>
            <a:ext cx="9768900" cy="1777966"/>
          </a:xfrm>
          <a:prstGeom prst="rect">
            <a:avLst/>
          </a:prstGeom>
          <a:noFill/>
          <a:ln>
            <a:noFill/>
          </a:ln>
        </p:spPr>
      </p:pic>
      <p:pic>
        <p:nvPicPr>
          <p:cNvPr id="200" name="Shape 200"/>
          <p:cNvPicPr preferRelativeResize="0"/>
          <p:nvPr/>
        </p:nvPicPr>
        <p:blipFill>
          <a:blip r:embed="rId5">
            <a:alphaModFix/>
          </a:blip>
          <a:stretch>
            <a:fillRect/>
          </a:stretch>
        </p:blipFill>
        <p:spPr>
          <a:xfrm>
            <a:off x="37070774" y="20708174"/>
            <a:ext cx="5458497" cy="3645891"/>
          </a:xfrm>
          <a:prstGeom prst="rect">
            <a:avLst/>
          </a:prstGeom>
          <a:noFill/>
          <a:ln>
            <a:noFill/>
          </a:ln>
        </p:spPr>
      </p:pic>
      <p:pic>
        <p:nvPicPr>
          <p:cNvPr id="201" name="Shape 201"/>
          <p:cNvPicPr preferRelativeResize="0"/>
          <p:nvPr/>
        </p:nvPicPr>
        <p:blipFill>
          <a:blip r:embed="rId6">
            <a:alphaModFix/>
          </a:blip>
          <a:stretch>
            <a:fillRect/>
          </a:stretch>
        </p:blipFill>
        <p:spPr>
          <a:xfrm>
            <a:off x="22806872" y="10472450"/>
            <a:ext cx="8966077" cy="1415700"/>
          </a:xfrm>
          <a:prstGeom prst="rect">
            <a:avLst/>
          </a:prstGeom>
          <a:noFill/>
          <a:ln>
            <a:noFill/>
          </a:ln>
        </p:spPr>
      </p:pic>
      <p:pic>
        <p:nvPicPr>
          <p:cNvPr id="202" name="Shape 202"/>
          <p:cNvPicPr preferRelativeResize="0"/>
          <p:nvPr/>
        </p:nvPicPr>
        <p:blipFill>
          <a:blip r:embed="rId7">
            <a:alphaModFix/>
          </a:blip>
          <a:stretch>
            <a:fillRect/>
          </a:stretch>
        </p:blipFill>
        <p:spPr>
          <a:xfrm>
            <a:off x="23069702" y="12680179"/>
            <a:ext cx="1918024" cy="1918045"/>
          </a:xfrm>
          <a:prstGeom prst="rect">
            <a:avLst/>
          </a:prstGeom>
          <a:noFill/>
          <a:ln>
            <a:noFill/>
          </a:ln>
        </p:spPr>
      </p:pic>
      <p:pic>
        <p:nvPicPr>
          <p:cNvPr id="203" name="Shape 203"/>
          <p:cNvPicPr preferRelativeResize="0"/>
          <p:nvPr/>
        </p:nvPicPr>
        <p:blipFill>
          <a:blip r:embed="rId8">
            <a:alphaModFix/>
          </a:blip>
          <a:stretch>
            <a:fillRect/>
          </a:stretch>
        </p:blipFill>
        <p:spPr>
          <a:xfrm>
            <a:off x="25724175" y="11951424"/>
            <a:ext cx="3005625" cy="3005683"/>
          </a:xfrm>
          <a:prstGeom prst="rect">
            <a:avLst/>
          </a:prstGeom>
          <a:noFill/>
          <a:ln>
            <a:noFill/>
          </a:ln>
        </p:spPr>
      </p:pic>
      <p:sp>
        <p:nvSpPr>
          <p:cNvPr id="204" name="Shape 204"/>
          <p:cNvSpPr txBox="1"/>
          <p:nvPr/>
        </p:nvSpPr>
        <p:spPr>
          <a:xfrm>
            <a:off x="1176851" y="19444825"/>
            <a:ext cx="12817799" cy="881100"/>
          </a:xfrm>
          <a:prstGeom prst="rect">
            <a:avLst/>
          </a:prstGeom>
          <a:noFill/>
          <a:ln>
            <a:noFill/>
          </a:ln>
        </p:spPr>
        <p:txBody>
          <a:bodyPr lIns="91425" tIns="91425" rIns="91425" bIns="91425" anchor="t" anchorCtr="0">
            <a:noAutofit/>
          </a:bodyPr>
          <a:lstStyle/>
          <a:p>
            <a:pPr lvl="0" algn="ctr" rtl="0">
              <a:spcBef>
                <a:spcPts val="0"/>
              </a:spcBef>
              <a:buNone/>
            </a:pPr>
            <a:r>
              <a:rPr lang="en-US" sz="3600" i="1" dirty="0" err="1">
                <a:solidFill>
                  <a:schemeClr val="bg2">
                    <a:lumMod val="60000"/>
                    <a:lumOff val="40000"/>
                  </a:schemeClr>
                </a:solidFill>
                <a:latin typeface="Georgia"/>
                <a:ea typeface="Georgia"/>
                <a:cs typeface="Georgia"/>
                <a:sym typeface="Georgia"/>
              </a:rPr>
              <a:t>repository.library.northeastern.edu</a:t>
            </a:r>
            <a:endParaRPr lang="en-US" sz="3600" i="1" dirty="0">
              <a:solidFill>
                <a:schemeClr val="bg2">
                  <a:lumMod val="60000"/>
                  <a:lumOff val="40000"/>
                </a:schemeClr>
              </a:solidFill>
              <a:latin typeface="Georgia"/>
              <a:ea typeface="Georgia"/>
              <a:cs typeface="Georgia"/>
              <a:sym typeface="Georgia"/>
            </a:endParaRPr>
          </a:p>
        </p:txBody>
      </p:sp>
      <p:pic>
        <p:nvPicPr>
          <p:cNvPr id="205" name="Shape 205"/>
          <p:cNvPicPr preferRelativeResize="0"/>
          <p:nvPr/>
        </p:nvPicPr>
        <p:blipFill>
          <a:blip r:embed="rId9">
            <a:alphaModFix/>
          </a:blip>
          <a:stretch>
            <a:fillRect/>
          </a:stretch>
        </p:blipFill>
        <p:spPr>
          <a:xfrm>
            <a:off x="34372700" y="15587075"/>
            <a:ext cx="7051499" cy="1090244"/>
          </a:xfrm>
          <a:prstGeom prst="rect">
            <a:avLst/>
          </a:prstGeom>
          <a:noFill/>
          <a:ln>
            <a:noFill/>
          </a:ln>
        </p:spPr>
      </p:pic>
      <p:pic>
        <p:nvPicPr>
          <p:cNvPr id="206" name="Shape 206"/>
          <p:cNvPicPr preferRelativeResize="0"/>
          <p:nvPr/>
        </p:nvPicPr>
        <p:blipFill>
          <a:blip r:embed="rId10">
            <a:alphaModFix/>
          </a:blip>
          <a:stretch>
            <a:fillRect/>
          </a:stretch>
        </p:blipFill>
        <p:spPr>
          <a:xfrm>
            <a:off x="34334967" y="10542987"/>
            <a:ext cx="6938105" cy="1242899"/>
          </a:xfrm>
          <a:prstGeom prst="rect">
            <a:avLst/>
          </a:prstGeom>
          <a:noFill/>
          <a:ln>
            <a:noFill/>
          </a:ln>
        </p:spPr>
      </p:pic>
      <p:pic>
        <p:nvPicPr>
          <p:cNvPr id="207" name="Shape 207"/>
          <p:cNvPicPr preferRelativeResize="0"/>
          <p:nvPr/>
        </p:nvPicPr>
        <p:blipFill>
          <a:blip r:embed="rId11">
            <a:alphaModFix/>
          </a:blip>
          <a:stretch>
            <a:fillRect/>
          </a:stretch>
        </p:blipFill>
        <p:spPr>
          <a:xfrm>
            <a:off x="1342850" y="20570075"/>
            <a:ext cx="6375296" cy="3636548"/>
          </a:xfrm>
          <a:prstGeom prst="rect">
            <a:avLst/>
          </a:prstGeom>
          <a:noFill/>
          <a:ln>
            <a:noFill/>
          </a:ln>
        </p:spPr>
      </p:pic>
      <p:pic>
        <p:nvPicPr>
          <p:cNvPr id="208" name="Shape 208"/>
          <p:cNvPicPr preferRelativeResize="0"/>
          <p:nvPr/>
        </p:nvPicPr>
        <p:blipFill>
          <a:blip r:embed="rId12">
            <a:alphaModFix/>
          </a:blip>
          <a:stretch>
            <a:fillRect/>
          </a:stretch>
        </p:blipFill>
        <p:spPr>
          <a:xfrm>
            <a:off x="24500893" y="20198200"/>
            <a:ext cx="4194106" cy="5325000"/>
          </a:xfrm>
          <a:prstGeom prst="rect">
            <a:avLst/>
          </a:prstGeom>
          <a:noFill/>
          <a:ln>
            <a:noFill/>
          </a:ln>
        </p:spPr>
      </p:pic>
      <p:sp>
        <p:nvSpPr>
          <p:cNvPr id="209" name="Shape 209"/>
          <p:cNvSpPr txBox="1"/>
          <p:nvPr/>
        </p:nvSpPr>
        <p:spPr>
          <a:xfrm>
            <a:off x="1938850" y="24943100"/>
            <a:ext cx="5458500" cy="1242900"/>
          </a:xfrm>
          <a:prstGeom prst="rect">
            <a:avLst/>
          </a:prstGeom>
          <a:noFill/>
          <a:ln>
            <a:noFill/>
          </a:ln>
        </p:spPr>
        <p:txBody>
          <a:bodyPr lIns="91425" tIns="91425" rIns="91425" bIns="91425" anchor="t" anchorCtr="0">
            <a:noAutofit/>
          </a:bodyPr>
          <a:lstStyle/>
          <a:p>
            <a:pPr marL="457200" lvl="0" indent="-381000" rtl="0">
              <a:spcBef>
                <a:spcPts val="0"/>
              </a:spcBef>
              <a:buSzPct val="100000"/>
              <a:buFont typeface="Verdana"/>
              <a:buChar char="●"/>
            </a:pPr>
            <a:r>
              <a:rPr lang="en-US" sz="2400">
                <a:latin typeface="Verdana"/>
                <a:ea typeface="Verdana"/>
                <a:cs typeface="Verdana"/>
                <a:sym typeface="Verdana"/>
              </a:rPr>
              <a:t>Research and technical papers</a:t>
            </a:r>
          </a:p>
          <a:p>
            <a:pPr marL="457200" lvl="0" indent="-381000" rtl="0">
              <a:spcBef>
                <a:spcPts val="0"/>
              </a:spcBef>
              <a:buSzPct val="100000"/>
              <a:buFont typeface="Verdana"/>
              <a:buChar char="●"/>
            </a:pPr>
            <a:r>
              <a:rPr lang="en-US" sz="2400">
                <a:latin typeface="Verdana"/>
                <a:ea typeface="Verdana"/>
                <a:cs typeface="Verdana"/>
                <a:sym typeface="Verdana"/>
              </a:rPr>
              <a:t>Conference presentations</a:t>
            </a:r>
          </a:p>
          <a:p>
            <a:pPr marL="457200" lvl="0" indent="-381000" rtl="0">
              <a:spcBef>
                <a:spcPts val="0"/>
              </a:spcBef>
              <a:buSzPct val="100000"/>
              <a:buFont typeface="Verdana"/>
              <a:buChar char="●"/>
            </a:pPr>
            <a:r>
              <a:rPr lang="en-US" sz="2400">
                <a:latin typeface="Verdana"/>
                <a:ea typeface="Verdana"/>
                <a:cs typeface="Verdana"/>
                <a:sym typeface="Verdana"/>
              </a:rPr>
              <a:t>Theses and dissertations</a:t>
            </a:r>
          </a:p>
        </p:txBody>
      </p:sp>
      <p:sp>
        <p:nvSpPr>
          <p:cNvPr id="210" name="Shape 210"/>
          <p:cNvSpPr txBox="1"/>
          <p:nvPr/>
        </p:nvSpPr>
        <p:spPr>
          <a:xfrm>
            <a:off x="1938850" y="24262400"/>
            <a:ext cx="11710500" cy="680700"/>
          </a:xfrm>
          <a:prstGeom prst="rect">
            <a:avLst/>
          </a:prstGeom>
          <a:noFill/>
          <a:ln>
            <a:noFill/>
          </a:ln>
        </p:spPr>
        <p:txBody>
          <a:bodyPr lIns="91425" tIns="91425" rIns="91425" bIns="91425" anchor="t" anchorCtr="0">
            <a:noAutofit/>
          </a:bodyPr>
          <a:lstStyle/>
          <a:p>
            <a:pPr lvl="0" rtl="0">
              <a:spcBef>
                <a:spcPts val="0"/>
              </a:spcBef>
              <a:buClr>
                <a:schemeClr val="dk1"/>
              </a:buClr>
              <a:buSzPct val="30555"/>
              <a:buFont typeface="Arial"/>
              <a:buNone/>
            </a:pPr>
            <a:r>
              <a:rPr lang="en-US" sz="3600">
                <a:solidFill>
                  <a:schemeClr val="dk1"/>
                </a:solidFill>
                <a:latin typeface="Verdana"/>
                <a:ea typeface="Verdana"/>
                <a:cs typeface="Verdana"/>
                <a:sym typeface="Verdana"/>
              </a:rPr>
              <a:t>What types of material can you find in the DRS?</a:t>
            </a:r>
          </a:p>
        </p:txBody>
      </p:sp>
      <p:grpSp>
        <p:nvGrpSpPr>
          <p:cNvPr id="211" name="Shape 211"/>
          <p:cNvGrpSpPr/>
          <p:nvPr/>
        </p:nvGrpSpPr>
        <p:grpSpPr>
          <a:xfrm>
            <a:off x="34149854" y="12291388"/>
            <a:ext cx="3005632" cy="2731799"/>
            <a:chOff x="38592174" y="9477888"/>
            <a:chExt cx="3132825" cy="2908335"/>
          </a:xfrm>
        </p:grpSpPr>
        <p:pic>
          <p:nvPicPr>
            <p:cNvPr id="212" name="Shape 212"/>
            <p:cNvPicPr preferRelativeResize="0"/>
            <p:nvPr/>
          </p:nvPicPr>
          <p:blipFill>
            <a:blip r:embed="rId13">
              <a:alphaModFix/>
            </a:blip>
            <a:stretch>
              <a:fillRect/>
            </a:stretch>
          </p:blipFill>
          <p:spPr>
            <a:xfrm>
              <a:off x="38592174" y="10002150"/>
              <a:ext cx="3132825" cy="2384074"/>
            </a:xfrm>
            <a:prstGeom prst="rect">
              <a:avLst/>
            </a:prstGeom>
            <a:noFill/>
            <a:ln>
              <a:noFill/>
            </a:ln>
          </p:spPr>
        </p:pic>
        <p:pic>
          <p:nvPicPr>
            <p:cNvPr id="213" name="Shape 213"/>
            <p:cNvPicPr preferRelativeResize="0"/>
            <p:nvPr/>
          </p:nvPicPr>
          <p:blipFill>
            <a:blip r:embed="rId14">
              <a:alphaModFix/>
            </a:blip>
            <a:stretch>
              <a:fillRect/>
            </a:stretch>
          </p:blipFill>
          <p:spPr>
            <a:xfrm>
              <a:off x="38592175" y="9477888"/>
              <a:ext cx="3132824" cy="520686"/>
            </a:xfrm>
            <a:prstGeom prst="rect">
              <a:avLst/>
            </a:prstGeom>
            <a:noFill/>
            <a:ln>
              <a:noFill/>
            </a:ln>
          </p:spPr>
        </p:pic>
      </p:grpSp>
      <p:sp>
        <p:nvSpPr>
          <p:cNvPr id="214" name="Shape 214"/>
          <p:cNvSpPr txBox="1"/>
          <p:nvPr/>
        </p:nvSpPr>
        <p:spPr>
          <a:xfrm>
            <a:off x="7416850" y="24943100"/>
            <a:ext cx="6232500" cy="1242900"/>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Journals and books</a:t>
            </a:r>
          </a:p>
          <a:p>
            <a:pPr marL="4572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Video and audio recordings</a:t>
            </a:r>
          </a:p>
          <a:p>
            <a:pPr marL="4572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Digitized photographs and art prints</a:t>
            </a:r>
          </a:p>
          <a:p>
            <a:pPr lvl="0" rtl="0">
              <a:spcBef>
                <a:spcPts val="0"/>
              </a:spcBef>
              <a:buNone/>
            </a:pPr>
            <a:endParaRPr>
              <a:latin typeface="Verdana"/>
              <a:ea typeface="Verdana"/>
              <a:cs typeface="Verdana"/>
              <a:sym typeface="Verdana"/>
            </a:endParaRPr>
          </a:p>
        </p:txBody>
      </p:sp>
      <p:sp>
        <p:nvSpPr>
          <p:cNvPr id="215" name="Shape 215"/>
          <p:cNvSpPr txBox="1"/>
          <p:nvPr/>
        </p:nvSpPr>
        <p:spPr>
          <a:xfrm>
            <a:off x="1183700" y="26254775"/>
            <a:ext cx="6134400" cy="680700"/>
          </a:xfrm>
          <a:prstGeom prst="rect">
            <a:avLst/>
          </a:prstGeom>
          <a:noFill/>
          <a:ln>
            <a:noFill/>
          </a:ln>
        </p:spPr>
        <p:txBody>
          <a:bodyPr lIns="91425" tIns="91425" rIns="91425" bIns="91425" anchor="t" anchorCtr="0">
            <a:noAutofit/>
          </a:bodyPr>
          <a:lstStyle/>
          <a:p>
            <a:pPr lvl="0" algn="ctr" rtl="0">
              <a:spcBef>
                <a:spcPts val="0"/>
              </a:spcBef>
              <a:buNone/>
            </a:pPr>
            <a:r>
              <a:rPr lang="en-US" sz="3600">
                <a:latin typeface="Verdana"/>
                <a:ea typeface="Verdana"/>
                <a:cs typeface="Verdana"/>
                <a:sym typeface="Verdana"/>
              </a:rPr>
              <a:t>The DRS Project Toolkit</a:t>
            </a:r>
          </a:p>
        </p:txBody>
      </p:sp>
      <p:sp>
        <p:nvSpPr>
          <p:cNvPr id="216" name="Shape 216"/>
          <p:cNvSpPr txBox="1"/>
          <p:nvPr/>
        </p:nvSpPr>
        <p:spPr>
          <a:xfrm>
            <a:off x="29957250" y="24620425"/>
            <a:ext cx="6706200" cy="32166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US" sz="2400" b="1">
                <a:solidFill>
                  <a:schemeClr val="dk1"/>
                </a:solidFill>
                <a:latin typeface="Verdana"/>
                <a:ea typeface="Verdana"/>
                <a:cs typeface="Verdana"/>
                <a:sym typeface="Verdana"/>
              </a:rPr>
              <a:t>Past talks and workshops include:</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XSLT Workshops</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Feminist Data Visualization</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Introduction to Omeka</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Teaching Science Through Wikipedia</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Design for Data Visualization Workshops</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Open Tools for Mapping</a:t>
            </a:r>
          </a:p>
          <a:p>
            <a:pPr lvl="0" rtl="0">
              <a:spcBef>
                <a:spcPts val="0"/>
              </a:spcBef>
              <a:buNone/>
            </a:pPr>
            <a:endParaRPr>
              <a:latin typeface="Verdana"/>
              <a:ea typeface="Verdana"/>
              <a:cs typeface="Verdana"/>
              <a:sym typeface="Verdana"/>
            </a:endParaRPr>
          </a:p>
        </p:txBody>
      </p:sp>
      <p:sp>
        <p:nvSpPr>
          <p:cNvPr id="217" name="Shape 217"/>
          <p:cNvSpPr txBox="1"/>
          <p:nvPr/>
        </p:nvSpPr>
        <p:spPr>
          <a:xfrm>
            <a:off x="29923000" y="27921725"/>
            <a:ext cx="12957600" cy="28932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US" sz="2400" b="1">
                <a:solidFill>
                  <a:schemeClr val="dk1"/>
                </a:solidFill>
                <a:latin typeface="Verdana"/>
                <a:ea typeface="Verdana"/>
                <a:cs typeface="Verdana"/>
                <a:sym typeface="Verdana"/>
              </a:rPr>
              <a:t>Contact us: </a:t>
            </a:r>
            <a:r>
              <a:rPr lang="en-US" sz="2400">
                <a:latin typeface="Verdana"/>
                <a:ea typeface="Verdana"/>
                <a:cs typeface="Verdana"/>
                <a:sym typeface="Verdana"/>
              </a:rPr>
              <a:t>You can </a:t>
            </a:r>
            <a:r>
              <a:rPr lang="en-US" sz="2400">
                <a:highlight>
                  <a:srgbClr val="FFFFFF"/>
                </a:highlight>
                <a:latin typeface="Verdana"/>
                <a:ea typeface="Verdana"/>
                <a:cs typeface="Verdana"/>
                <a:sym typeface="Verdana"/>
              </a:rPr>
              <a:t>email us at </a:t>
            </a:r>
            <a:r>
              <a:rPr lang="en-US" sz="2400" u="sng">
                <a:highlight>
                  <a:srgbClr val="FFFFFF"/>
                </a:highlight>
                <a:latin typeface="Verdana"/>
                <a:ea typeface="Verdana"/>
                <a:cs typeface="Verdana"/>
                <a:sym typeface="Verdana"/>
                <a:hlinkClick r:id="rId15"/>
              </a:rPr>
              <a:t>DSG@neu.edu</a:t>
            </a:r>
            <a:r>
              <a:rPr lang="en-US" sz="2400">
                <a:latin typeface="Verdana"/>
                <a:ea typeface="Verdana"/>
                <a:cs typeface="Verdana"/>
                <a:sym typeface="Verdana"/>
              </a:rPr>
              <a:t> or find us online at dsg.neu.edu</a:t>
            </a:r>
          </a:p>
          <a:p>
            <a:pPr lvl="0" rtl="0">
              <a:lnSpc>
                <a:spcPct val="115000"/>
              </a:lnSpc>
              <a:spcBef>
                <a:spcPts val="0"/>
              </a:spcBef>
              <a:buClr>
                <a:schemeClr val="dk1"/>
              </a:buClr>
              <a:buFont typeface="Arial"/>
              <a:buNone/>
            </a:pPr>
            <a:endParaRPr sz="1100" b="1">
              <a:latin typeface="Verdana"/>
              <a:ea typeface="Verdana"/>
              <a:cs typeface="Verdana"/>
              <a:sym typeface="Verdana"/>
            </a:endParaRPr>
          </a:p>
          <a:p>
            <a:pPr lvl="0" rtl="0">
              <a:lnSpc>
                <a:spcPct val="115000"/>
              </a:lnSpc>
              <a:spcBef>
                <a:spcPts val="0"/>
              </a:spcBef>
              <a:buClr>
                <a:schemeClr val="dk1"/>
              </a:buClr>
              <a:buSzPct val="45833"/>
              <a:buFont typeface="Arial"/>
              <a:buNone/>
            </a:pPr>
            <a:r>
              <a:rPr lang="en-US" sz="2400" b="1">
                <a:latin typeface="Verdana"/>
                <a:ea typeface="Verdana"/>
                <a:cs typeface="Verdana"/>
                <a:sym typeface="Verdana"/>
              </a:rPr>
              <a:t>Visit our offices:</a:t>
            </a:r>
          </a:p>
          <a:p>
            <a:pPr lvl="0" rtl="0">
              <a:lnSpc>
                <a:spcPct val="115000"/>
              </a:lnSpc>
              <a:spcBef>
                <a:spcPts val="800"/>
              </a:spcBef>
              <a:buClr>
                <a:schemeClr val="dk1"/>
              </a:buClr>
              <a:buSzPct val="45833"/>
              <a:buFont typeface="Arial"/>
              <a:buNone/>
            </a:pPr>
            <a:r>
              <a:rPr lang="en-US" sz="2400">
                <a:highlight>
                  <a:srgbClr val="FFFFFF"/>
                </a:highlight>
                <a:latin typeface="Verdana"/>
                <a:ea typeface="Verdana"/>
                <a:cs typeface="Verdana"/>
                <a:sym typeface="Verdana"/>
              </a:rPr>
              <a:t>The DSG offices are located on the second floor of Snell Library in the Digital Scholarship Commons. Turn right when exiting the main stairwell and continue to the double glass doors to the Digital Scholarship Commons. DSG offices (room 213) will be straight ahead.</a:t>
            </a:r>
          </a:p>
          <a:p>
            <a:pPr lvl="0" rtl="0">
              <a:spcBef>
                <a:spcPts val="0"/>
              </a:spcBef>
              <a:buNone/>
            </a:pPr>
            <a:endParaRPr>
              <a:latin typeface="Verdana"/>
              <a:ea typeface="Verdana"/>
              <a:cs typeface="Verdana"/>
              <a:sym typeface="Verdana"/>
            </a:endParaRPr>
          </a:p>
        </p:txBody>
      </p:sp>
      <p:pic>
        <p:nvPicPr>
          <p:cNvPr id="218" name="Shape 218"/>
          <p:cNvPicPr preferRelativeResize="0"/>
          <p:nvPr/>
        </p:nvPicPr>
        <p:blipFill>
          <a:blip r:embed="rId16">
            <a:alphaModFix/>
          </a:blip>
          <a:stretch>
            <a:fillRect/>
          </a:stretch>
        </p:blipFill>
        <p:spPr>
          <a:xfrm>
            <a:off x="37458651" y="12963323"/>
            <a:ext cx="4682725" cy="1565693"/>
          </a:xfrm>
          <a:prstGeom prst="rect">
            <a:avLst/>
          </a:prstGeom>
          <a:noFill/>
          <a:ln>
            <a:noFill/>
          </a:ln>
        </p:spPr>
      </p:pic>
      <p:sp>
        <p:nvSpPr>
          <p:cNvPr id="219" name="Shape 219"/>
          <p:cNvSpPr txBox="1"/>
          <p:nvPr/>
        </p:nvSpPr>
        <p:spPr>
          <a:xfrm>
            <a:off x="1342850" y="8556700"/>
            <a:ext cx="19643700" cy="3560100"/>
          </a:xfrm>
          <a:prstGeom prst="rect">
            <a:avLst/>
          </a:prstGeom>
          <a:noFill/>
          <a:ln>
            <a:noFill/>
          </a:ln>
        </p:spPr>
        <p:txBody>
          <a:bodyPr lIns="91425" tIns="91425" rIns="91425" bIns="91425" anchor="t" anchorCtr="0">
            <a:noAutofit/>
          </a:bodyPr>
          <a:lstStyle/>
          <a:p>
            <a:pPr lvl="0" rtl="0">
              <a:spcBef>
                <a:spcPts val="0"/>
              </a:spcBef>
              <a:buClr>
                <a:schemeClr val="dk1"/>
              </a:buClr>
              <a:buSzPct val="147222"/>
              <a:buFont typeface="Arial"/>
              <a:buNone/>
            </a:pPr>
            <a:r>
              <a:rPr lang="en-US" sz="3600" dirty="0">
                <a:solidFill>
                  <a:schemeClr val="dk1"/>
                </a:solidFill>
                <a:latin typeface="Verdana"/>
                <a:ea typeface="Verdana"/>
                <a:cs typeface="Verdana"/>
                <a:sym typeface="Verdana"/>
              </a:rPr>
              <a:t>Digital Scholarship at Northeastern takes many forms! Working as an applied research team within the library, the Digital Scholarship Group (DSG) seeks out new digital scholarship tools and methods, tests them on real-world projects, and makes them available to the Northeastern community. We teach researchers at all levels new techniques of representation, analysis, and dissemination that are transforming scholarly research. </a:t>
            </a:r>
          </a:p>
        </p:txBody>
      </p:sp>
      <p:pic>
        <p:nvPicPr>
          <p:cNvPr id="220" name="Shape 220"/>
          <p:cNvPicPr preferRelativeResize="0"/>
          <p:nvPr/>
        </p:nvPicPr>
        <p:blipFill rotWithShape="1">
          <a:blip r:embed="rId17">
            <a:alphaModFix/>
          </a:blip>
          <a:srcRect b="37023"/>
          <a:stretch/>
        </p:blipFill>
        <p:spPr>
          <a:xfrm>
            <a:off x="7522212" y="26305025"/>
            <a:ext cx="6375299" cy="4589158"/>
          </a:xfrm>
          <a:prstGeom prst="rect">
            <a:avLst/>
          </a:prstGeom>
          <a:noFill/>
          <a:ln>
            <a:noFill/>
          </a:ln>
        </p:spPr>
      </p:pic>
      <p:sp>
        <p:nvSpPr>
          <p:cNvPr id="221" name="Shape 221"/>
          <p:cNvSpPr txBox="1"/>
          <p:nvPr/>
        </p:nvSpPr>
        <p:spPr>
          <a:xfrm>
            <a:off x="1190450" y="27028850"/>
            <a:ext cx="6134400" cy="3984300"/>
          </a:xfrm>
          <a:prstGeom prst="rect">
            <a:avLst/>
          </a:prstGeom>
          <a:noFill/>
          <a:ln>
            <a:noFill/>
          </a:ln>
        </p:spPr>
        <p:txBody>
          <a:bodyPr lIns="91425" tIns="91425" rIns="91425" bIns="91425" anchor="t" anchorCtr="0">
            <a:noAutofit/>
          </a:bodyPr>
          <a:lstStyle/>
          <a:p>
            <a:pPr marL="0" lvl="0" indent="0" rtl="0">
              <a:spcBef>
                <a:spcPts val="0"/>
              </a:spcBef>
              <a:buNone/>
            </a:pPr>
            <a:r>
              <a:rPr lang="en-US" sz="2400">
                <a:latin typeface="Verdana"/>
                <a:ea typeface="Verdana"/>
                <a:cs typeface="Verdana"/>
                <a:sym typeface="Verdana"/>
              </a:rPr>
              <a:t>DRS Project Toolkit was developed by the DSG to allow our projects to present digital project materials stored in the DRS in a customized  website.</a:t>
            </a:r>
          </a:p>
          <a:p>
            <a:pPr marL="0" lvl="0" indent="0" rtl="0">
              <a:spcBef>
                <a:spcPts val="0"/>
              </a:spcBef>
              <a:buNone/>
            </a:pPr>
            <a:endParaRPr sz="1000">
              <a:latin typeface="Verdana"/>
              <a:ea typeface="Verdana"/>
              <a:cs typeface="Verdana"/>
              <a:sym typeface="Verdana"/>
            </a:endParaRPr>
          </a:p>
          <a:p>
            <a:pPr marL="0" lvl="0" indent="-69850" rtl="0">
              <a:spcBef>
                <a:spcPts val="0"/>
              </a:spcBef>
              <a:buClr>
                <a:schemeClr val="dk1"/>
              </a:buClr>
              <a:buSzPct val="45833"/>
              <a:buFont typeface="Arial"/>
              <a:buNone/>
            </a:pPr>
            <a:r>
              <a:rPr lang="en-US" sz="2400">
                <a:latin typeface="Verdana"/>
                <a:ea typeface="Verdana"/>
                <a:cs typeface="Verdana"/>
                <a:sym typeface="Verdana"/>
              </a:rPr>
              <a:t>The Toolkit uses a custom WordPress template to make building beautiful websites easy, and storing the project files in the DRS guarantees they will be safe and secure.</a:t>
            </a:r>
          </a:p>
          <a:p>
            <a:pPr lvl="0" indent="387350" rtl="0">
              <a:spcBef>
                <a:spcPts val="0"/>
              </a:spcBef>
              <a:buClr>
                <a:schemeClr val="dk1"/>
              </a:buClr>
              <a:buFont typeface="Arial"/>
              <a:buNone/>
            </a:pPr>
            <a:endParaRPr sz="2400">
              <a:latin typeface="Verdana"/>
              <a:ea typeface="Verdana"/>
              <a:cs typeface="Verdana"/>
              <a:sym typeface="Verdana"/>
            </a:endParaRPr>
          </a:p>
          <a:p>
            <a:pPr lvl="0" indent="457200" rtl="0">
              <a:spcBef>
                <a:spcPts val="0"/>
              </a:spcBef>
              <a:buNone/>
            </a:pPr>
            <a:endParaRPr sz="2400">
              <a:latin typeface="Verdana"/>
              <a:ea typeface="Verdana"/>
              <a:cs typeface="Verdana"/>
              <a:sym typeface="Verdana"/>
            </a:endParaRPr>
          </a:p>
        </p:txBody>
      </p:sp>
      <p:pic>
        <p:nvPicPr>
          <p:cNvPr id="222" name="Shape 222"/>
          <p:cNvPicPr preferRelativeResize="0"/>
          <p:nvPr/>
        </p:nvPicPr>
        <p:blipFill rotWithShape="1">
          <a:blip r:embed="rId18">
            <a:alphaModFix/>
          </a:blip>
          <a:srcRect r="22233"/>
          <a:stretch/>
        </p:blipFill>
        <p:spPr>
          <a:xfrm>
            <a:off x="1305825" y="12367600"/>
            <a:ext cx="11861486" cy="5074175"/>
          </a:xfrm>
          <a:prstGeom prst="rect">
            <a:avLst/>
          </a:prstGeom>
          <a:noFill/>
          <a:ln>
            <a:noFill/>
          </a:ln>
        </p:spPr>
      </p:pic>
      <p:sp>
        <p:nvSpPr>
          <p:cNvPr id="223" name="Shape 223"/>
          <p:cNvSpPr txBox="1"/>
          <p:nvPr/>
        </p:nvSpPr>
        <p:spPr>
          <a:xfrm>
            <a:off x="13519550" y="12367600"/>
            <a:ext cx="7051500" cy="5325000"/>
          </a:xfrm>
          <a:prstGeom prst="rect">
            <a:avLst/>
          </a:prstGeom>
          <a:noFill/>
          <a:ln>
            <a:noFill/>
          </a:ln>
        </p:spPr>
        <p:txBody>
          <a:bodyPr lIns="91425" tIns="91425" rIns="91425" bIns="91425" anchor="t" anchorCtr="0">
            <a:noAutofit/>
          </a:bodyPr>
          <a:lstStyle/>
          <a:p>
            <a:pPr lvl="0" rtl="0">
              <a:spcBef>
                <a:spcPts val="0"/>
              </a:spcBef>
              <a:buClr>
                <a:schemeClr val="dk1"/>
              </a:buClr>
              <a:buSzPct val="147222"/>
              <a:buFont typeface="Arial"/>
              <a:buNone/>
            </a:pPr>
            <a:r>
              <a:rPr lang="en-US" sz="3600" dirty="0">
                <a:solidFill>
                  <a:schemeClr val="dk1"/>
                </a:solidFill>
                <a:latin typeface="Verdana"/>
                <a:ea typeface="Verdana"/>
                <a:cs typeface="Verdana"/>
                <a:sym typeface="Verdana"/>
              </a:rPr>
              <a:t>What all our projects have in common is that they use digital methods to answer questions in interesting and new ways, while engaging and questioning the effects of the digital medium on culture and communication. </a:t>
            </a:r>
          </a:p>
        </p:txBody>
      </p:sp>
      <p:sp>
        <p:nvSpPr>
          <p:cNvPr id="224" name="Shape 224"/>
          <p:cNvSpPr txBox="1"/>
          <p:nvPr/>
        </p:nvSpPr>
        <p:spPr>
          <a:xfrm>
            <a:off x="28147150" y="4293950"/>
            <a:ext cx="14354100" cy="2417100"/>
          </a:xfrm>
          <a:prstGeom prst="rect">
            <a:avLst/>
          </a:prstGeom>
          <a:noFill/>
          <a:ln>
            <a:noFill/>
          </a:ln>
        </p:spPr>
        <p:txBody>
          <a:bodyPr lIns="91425" tIns="45700" rIns="91425" bIns="45700" anchor="ctr" anchorCtr="0">
            <a:noAutofit/>
          </a:bodyPr>
          <a:lstStyle/>
          <a:p>
            <a:pPr lvl="0" algn="r" rtl="0">
              <a:spcBef>
                <a:spcPts val="0"/>
              </a:spcBef>
              <a:buClr>
                <a:schemeClr val="dk1"/>
              </a:buClr>
              <a:buSzPct val="25000"/>
              <a:buFont typeface="Arial"/>
              <a:buNone/>
            </a:pPr>
            <a:r>
              <a:rPr lang="en-US" sz="9000" i="1" dirty="0">
                <a:solidFill>
                  <a:schemeClr val="dk1"/>
                </a:solidFill>
                <a:latin typeface="Georgia"/>
                <a:ea typeface="Georgia"/>
                <a:cs typeface="Georgia"/>
                <a:sym typeface="Georgia"/>
              </a:rPr>
              <a:t>Digital Scholarship Group</a:t>
            </a:r>
          </a:p>
          <a:p>
            <a:pPr marL="0" marR="0" lvl="0" indent="0" algn="r" rtl="0">
              <a:spcBef>
                <a:spcPts val="0"/>
              </a:spcBef>
              <a:buClr>
                <a:srgbClr val="000000"/>
              </a:buClr>
              <a:buSzPct val="25000"/>
              <a:buFont typeface="Arial"/>
              <a:buNone/>
            </a:pPr>
            <a:r>
              <a:rPr lang="en-US" sz="9000" i="1" dirty="0" err="1">
                <a:solidFill>
                  <a:srgbClr val="3D85C6"/>
                </a:solidFill>
                <a:latin typeface="Georgia"/>
                <a:ea typeface="Georgia"/>
                <a:cs typeface="Georgia"/>
                <a:sym typeface="Georgia"/>
              </a:rPr>
              <a:t>dsg.northeastern.edu</a:t>
            </a:r>
            <a:endParaRPr lang="en-US" sz="9000" i="1" dirty="0">
              <a:solidFill>
                <a:srgbClr val="3D85C6"/>
              </a:solidFill>
              <a:latin typeface="Georgia"/>
              <a:ea typeface="Georgia"/>
              <a:cs typeface="Georgia"/>
              <a:sym typeface="Georgia"/>
            </a:endParaRPr>
          </a:p>
        </p:txBody>
      </p:sp>
      <p:sp>
        <p:nvSpPr>
          <p:cNvPr id="225" name="Shape 225"/>
          <p:cNvSpPr txBox="1"/>
          <p:nvPr/>
        </p:nvSpPr>
        <p:spPr>
          <a:xfrm>
            <a:off x="14806250" y="28802575"/>
            <a:ext cx="9768900" cy="2011500"/>
          </a:xfrm>
          <a:prstGeom prst="rect">
            <a:avLst/>
          </a:prstGeom>
          <a:noFill/>
          <a:ln>
            <a:noFill/>
          </a:ln>
        </p:spPr>
        <p:txBody>
          <a:bodyPr lIns="91425" tIns="91425" rIns="91425" bIns="91425" anchor="t" anchorCtr="0">
            <a:noAutofit/>
          </a:bodyPr>
          <a:lstStyle/>
          <a:p>
            <a:pPr lvl="0" rtl="0">
              <a:spcBef>
                <a:spcPts val="0"/>
              </a:spcBef>
              <a:buNone/>
            </a:pPr>
            <a:r>
              <a:rPr lang="en-US" sz="2400">
                <a:latin typeface="Verdana"/>
                <a:ea typeface="Verdana"/>
                <a:cs typeface="Verdana"/>
                <a:sym typeface="Verdana"/>
              </a:rPr>
              <a:t>Not sure if you need to contact us? Students reach out for below projects recently:</a:t>
            </a:r>
          </a:p>
          <a:p>
            <a:pPr lvl="0" rtl="0">
              <a:spcBef>
                <a:spcPts val="0"/>
              </a:spcBef>
              <a:buNone/>
            </a:pPr>
            <a:r>
              <a:rPr lang="en-US" sz="2400">
                <a:latin typeface="Verdana"/>
                <a:ea typeface="Verdana"/>
                <a:cs typeface="Verdana"/>
                <a:sym typeface="Verdana"/>
              </a:rPr>
              <a:t>Discovering how airport noise pollution affects Boston</a:t>
            </a:r>
          </a:p>
          <a:p>
            <a:pPr lvl="0" rtl="0">
              <a:spcBef>
                <a:spcPts val="0"/>
              </a:spcBef>
              <a:buNone/>
            </a:pPr>
            <a:r>
              <a:rPr lang="en-US" sz="2400">
                <a:latin typeface="Verdana"/>
                <a:ea typeface="Verdana"/>
                <a:cs typeface="Verdana"/>
                <a:sym typeface="Verdana"/>
              </a:rPr>
              <a:t>Finding actual distance between ports of USA</a:t>
            </a:r>
          </a:p>
          <a:p>
            <a:pPr lvl="0" rtl="0">
              <a:spcBef>
                <a:spcPts val="0"/>
              </a:spcBef>
              <a:buNone/>
            </a:pPr>
            <a:r>
              <a:rPr lang="en-US" sz="2400">
                <a:latin typeface="Verdana"/>
                <a:ea typeface="Verdana"/>
                <a:cs typeface="Verdana"/>
                <a:sym typeface="Verdana"/>
              </a:rPr>
              <a:t>Analysing music industry data and visualize the Billboard data </a:t>
            </a:r>
          </a:p>
          <a:p>
            <a:pPr lvl="0" rtl="0">
              <a:spcBef>
                <a:spcPts val="0"/>
              </a:spcBef>
              <a:buNone/>
            </a:pPr>
            <a:endParaRPr sz="2400">
              <a:latin typeface="Verdana"/>
              <a:ea typeface="Verdana"/>
              <a:cs typeface="Verdana"/>
              <a:sym typeface="Verdana"/>
            </a:endParaRPr>
          </a:p>
        </p:txBody>
      </p:sp>
      <p:sp>
        <p:nvSpPr>
          <p:cNvPr id="226" name="Shape 226"/>
          <p:cNvSpPr txBox="1"/>
          <p:nvPr/>
        </p:nvSpPr>
        <p:spPr>
          <a:xfrm>
            <a:off x="16125712" y="23926462"/>
            <a:ext cx="6706200" cy="4589100"/>
          </a:xfrm>
          <a:prstGeom prst="rect">
            <a:avLst/>
          </a:prstGeom>
          <a:noFill/>
          <a:ln>
            <a:noFill/>
          </a:ln>
        </p:spPr>
        <p:txBody>
          <a:bodyPr lIns="91425" tIns="91425" rIns="91425" bIns="91425" anchor="t" anchorCtr="0">
            <a:noAutofit/>
          </a:bodyPr>
          <a:lstStyle/>
          <a:p>
            <a:pPr lvl="0" algn="just" rtl="0">
              <a:spcBef>
                <a:spcPts val="0"/>
              </a:spcBef>
              <a:buClr>
                <a:schemeClr val="dk1"/>
              </a:buClr>
              <a:buSzPct val="45833"/>
              <a:buFont typeface="Arial"/>
              <a:buNone/>
            </a:pPr>
            <a:r>
              <a:rPr lang="en-US" sz="2400">
                <a:latin typeface="Verdana"/>
                <a:ea typeface="Verdana"/>
                <a:cs typeface="Verdana"/>
                <a:sym typeface="Verdana"/>
              </a:rPr>
              <a:t>GIS and Data Visualization Services: </a:t>
            </a:r>
          </a:p>
          <a:p>
            <a:pPr marL="457200" lvl="0" indent="-381000" algn="just" rtl="0">
              <a:spcBef>
                <a:spcPts val="0"/>
              </a:spcBef>
              <a:buClr>
                <a:srgbClr val="000000"/>
              </a:buClr>
              <a:buSzPct val="100000"/>
              <a:buFont typeface="Verdana"/>
              <a:buChar char="●"/>
            </a:pPr>
            <a:r>
              <a:rPr lang="en-US" sz="2400">
                <a:latin typeface="Verdana"/>
                <a:ea typeface="Verdana"/>
                <a:cs typeface="Verdana"/>
                <a:sym typeface="Verdana"/>
              </a:rPr>
              <a:t>Consultation on all data collection, cleanup, management, and analysis processes</a:t>
            </a:r>
          </a:p>
          <a:p>
            <a:pPr marL="457200" lvl="0" indent="-381000" algn="just" rtl="0">
              <a:spcBef>
                <a:spcPts val="0"/>
              </a:spcBef>
              <a:buClr>
                <a:srgbClr val="000000"/>
              </a:buClr>
              <a:buSzPct val="100000"/>
              <a:buFont typeface="Verdana"/>
              <a:buChar char="●"/>
            </a:pPr>
            <a:r>
              <a:rPr lang="en-US" sz="2400">
                <a:latin typeface="Verdana"/>
                <a:ea typeface="Verdana"/>
                <a:cs typeface="Verdana"/>
                <a:sym typeface="Verdana"/>
              </a:rPr>
              <a:t>Guest class lectures</a:t>
            </a:r>
          </a:p>
          <a:p>
            <a:pPr marL="457200" lvl="0" indent="-381000" algn="just" rtl="0">
              <a:spcBef>
                <a:spcPts val="0"/>
              </a:spcBef>
              <a:buClr>
                <a:srgbClr val="000000"/>
              </a:buClr>
              <a:buSzPct val="100000"/>
              <a:buFont typeface="Verdana"/>
              <a:buChar char="●"/>
            </a:pPr>
            <a:r>
              <a:rPr lang="en-US" sz="2400">
                <a:latin typeface="Verdana"/>
                <a:ea typeface="Verdana"/>
                <a:cs typeface="Verdana"/>
                <a:sym typeface="Verdana"/>
              </a:rPr>
              <a:t>Customized, in-depth workshops</a:t>
            </a:r>
          </a:p>
          <a:p>
            <a:pPr marL="457200" lvl="0" indent="-381000" algn="just" rtl="0">
              <a:spcBef>
                <a:spcPts val="0"/>
              </a:spcBef>
              <a:buClr>
                <a:srgbClr val="000000"/>
              </a:buClr>
              <a:buSzPct val="100000"/>
              <a:buFont typeface="Verdana"/>
              <a:buChar char="●"/>
            </a:pPr>
            <a:r>
              <a:rPr lang="en-US" sz="2400">
                <a:latin typeface="Verdana"/>
                <a:ea typeface="Verdana"/>
                <a:cs typeface="Verdana"/>
                <a:sym typeface="Verdana"/>
              </a:rPr>
              <a:t>Research project work such as:</a:t>
            </a:r>
          </a:p>
          <a:p>
            <a:pPr marL="914400" lvl="1" indent="-381000" algn="just" rtl="0">
              <a:spcBef>
                <a:spcPts val="0"/>
              </a:spcBef>
              <a:buClr>
                <a:srgbClr val="000000"/>
              </a:buClr>
              <a:buSzPct val="100000"/>
              <a:buFont typeface="Verdana"/>
              <a:buChar char="○"/>
            </a:pPr>
            <a:r>
              <a:rPr lang="en-US" sz="2400">
                <a:latin typeface="Verdana"/>
                <a:ea typeface="Verdana"/>
                <a:cs typeface="Verdana"/>
                <a:sym typeface="Verdana"/>
              </a:rPr>
              <a:t>Data collection</a:t>
            </a:r>
          </a:p>
          <a:p>
            <a:pPr marL="914400" lvl="1" indent="-381000" algn="just" rtl="0">
              <a:spcBef>
                <a:spcPts val="0"/>
              </a:spcBef>
              <a:buClr>
                <a:srgbClr val="000000"/>
              </a:buClr>
              <a:buSzPct val="100000"/>
              <a:buFont typeface="Verdana"/>
              <a:buChar char="○"/>
            </a:pPr>
            <a:r>
              <a:rPr lang="en-US" sz="2400">
                <a:latin typeface="Verdana"/>
                <a:ea typeface="Verdana"/>
                <a:cs typeface="Verdana"/>
                <a:sym typeface="Verdana"/>
              </a:rPr>
              <a:t>Data cleanup </a:t>
            </a:r>
          </a:p>
          <a:p>
            <a:pPr marL="914400" lvl="1" indent="-381000" algn="just" rtl="0">
              <a:spcBef>
                <a:spcPts val="0"/>
              </a:spcBef>
              <a:buClr>
                <a:srgbClr val="000000"/>
              </a:buClr>
              <a:buSzPct val="100000"/>
              <a:buFont typeface="Verdana"/>
              <a:buChar char="○"/>
            </a:pPr>
            <a:r>
              <a:rPr lang="en-US" sz="2400">
                <a:latin typeface="Verdana"/>
                <a:ea typeface="Verdana"/>
                <a:cs typeface="Verdana"/>
                <a:sym typeface="Verdana"/>
              </a:rPr>
              <a:t>Web-based mapping</a:t>
            </a:r>
          </a:p>
          <a:p>
            <a:pPr marL="914400" lvl="1" indent="-381000" algn="just" rtl="0">
              <a:spcBef>
                <a:spcPts val="0"/>
              </a:spcBef>
              <a:buClr>
                <a:srgbClr val="000000"/>
              </a:buClr>
              <a:buSzPct val="100000"/>
              <a:buFont typeface="Verdana"/>
              <a:buChar char="○"/>
            </a:pPr>
            <a:r>
              <a:rPr lang="en-US" sz="2400">
                <a:latin typeface="Verdana"/>
                <a:ea typeface="Verdana"/>
                <a:cs typeface="Verdana"/>
                <a:sym typeface="Verdana"/>
              </a:rPr>
              <a:t>Spatial analysis</a:t>
            </a:r>
          </a:p>
          <a:p>
            <a:pPr marL="914400" lvl="1" indent="-381000" algn="just" rtl="0">
              <a:spcBef>
                <a:spcPts val="0"/>
              </a:spcBef>
              <a:buClr>
                <a:srgbClr val="000000"/>
              </a:buClr>
              <a:buSzPct val="100000"/>
              <a:buFont typeface="Verdana"/>
              <a:buChar char="○"/>
            </a:pPr>
            <a:r>
              <a:rPr lang="en-US" sz="2400">
                <a:latin typeface="Verdana"/>
                <a:ea typeface="Verdana"/>
                <a:cs typeface="Verdana"/>
                <a:sym typeface="Verdana"/>
              </a:rPr>
              <a:t>Custom mapping </a:t>
            </a:r>
          </a:p>
          <a:p>
            <a:pPr lvl="0" algn="just" rtl="0">
              <a:spcBef>
                <a:spcPts val="0"/>
              </a:spcBef>
              <a:buClr>
                <a:schemeClr val="dk1"/>
              </a:buClr>
              <a:buFont typeface="Arial"/>
              <a:buNone/>
            </a:pPr>
            <a:endParaRPr sz="2400">
              <a:latin typeface="Verdana"/>
              <a:ea typeface="Verdana"/>
              <a:cs typeface="Verdana"/>
              <a:sym typeface="Verdana"/>
            </a:endParaRPr>
          </a:p>
        </p:txBody>
      </p:sp>
      <p:sp>
        <p:nvSpPr>
          <p:cNvPr id="227" name="Shape 227"/>
          <p:cNvSpPr txBox="1"/>
          <p:nvPr/>
        </p:nvSpPr>
        <p:spPr>
          <a:xfrm>
            <a:off x="14882450" y="22282175"/>
            <a:ext cx="8644500" cy="1415700"/>
          </a:xfrm>
          <a:prstGeom prst="rect">
            <a:avLst/>
          </a:prstGeom>
          <a:noFill/>
          <a:ln>
            <a:noFill/>
          </a:ln>
        </p:spPr>
        <p:txBody>
          <a:bodyPr lIns="91425" tIns="91425" rIns="91425" bIns="91425" anchor="t" anchorCtr="0">
            <a:noAutofit/>
          </a:bodyPr>
          <a:lstStyle/>
          <a:p>
            <a:pPr lvl="0" algn="just" rtl="0">
              <a:spcBef>
                <a:spcPts val="0"/>
              </a:spcBef>
              <a:buClr>
                <a:schemeClr val="dk1"/>
              </a:buClr>
              <a:buSzPct val="45833"/>
              <a:buFont typeface="Arial"/>
              <a:buNone/>
            </a:pPr>
            <a:r>
              <a:rPr lang="en-US" sz="2400">
                <a:latin typeface="Verdana"/>
                <a:ea typeface="Verdana"/>
                <a:cs typeface="Verdana"/>
                <a:sym typeface="Verdana"/>
              </a:rPr>
              <a:t>GIS and Data Visualization Services at DSG help you examine project datasets to reveal hidden patterns behind the datasets via mapping and visualization.</a:t>
            </a:r>
          </a:p>
        </p:txBody>
      </p:sp>
      <p:sp>
        <p:nvSpPr>
          <p:cNvPr id="228" name="Shape 228"/>
          <p:cNvSpPr txBox="1"/>
          <p:nvPr/>
        </p:nvSpPr>
        <p:spPr>
          <a:xfrm>
            <a:off x="14517524" y="19469075"/>
            <a:ext cx="14722499" cy="881100"/>
          </a:xfrm>
          <a:prstGeom prst="rect">
            <a:avLst/>
          </a:prstGeom>
          <a:noFill/>
          <a:ln>
            <a:noFill/>
          </a:ln>
        </p:spPr>
        <p:txBody>
          <a:bodyPr lIns="91425" tIns="91425" rIns="91425" bIns="91425" anchor="t" anchorCtr="0">
            <a:noAutofit/>
          </a:bodyPr>
          <a:lstStyle/>
          <a:p>
            <a:pPr lvl="0" algn="ctr" rtl="0">
              <a:spcBef>
                <a:spcPts val="0"/>
              </a:spcBef>
              <a:buNone/>
            </a:pPr>
            <a:r>
              <a:rPr lang="en-US" sz="3600" i="1" dirty="0" err="1">
                <a:solidFill>
                  <a:srgbClr val="3D85C6"/>
                </a:solidFill>
                <a:latin typeface="Georgia"/>
                <a:ea typeface="Georgia"/>
                <a:cs typeface="Georgia"/>
                <a:sym typeface="Georgia"/>
              </a:rPr>
              <a:t>subjectguides.lib.neu.edu</a:t>
            </a:r>
            <a:r>
              <a:rPr lang="en-US" sz="3600" i="1" dirty="0">
                <a:solidFill>
                  <a:srgbClr val="3D85C6"/>
                </a:solidFill>
                <a:latin typeface="Georgia"/>
                <a:ea typeface="Georgia"/>
                <a:cs typeface="Georgia"/>
                <a:sym typeface="Georgia"/>
              </a:rPr>
              <a:t>/gis-dataviz</a:t>
            </a:r>
            <a:endParaRPr lang="en-US" sz="3600" i="1" dirty="0">
              <a:solidFill>
                <a:srgbClr val="3D85C6"/>
              </a:solidFill>
              <a:latin typeface="Georgia"/>
              <a:ea typeface="Georgia"/>
              <a:cs typeface="Georgia"/>
              <a:sym typeface="Georgia"/>
              <a:hlinkClick r:id="rId19"/>
            </a:endParaRPr>
          </a:p>
          <a:p>
            <a:pPr lvl="0" rtl="0">
              <a:spcBef>
                <a:spcPts val="0"/>
              </a:spcBef>
              <a:buNone/>
            </a:pPr>
            <a:endParaRPr sz="3600" b="1" i="1" dirty="0">
              <a:solidFill>
                <a:srgbClr val="3D85C6"/>
              </a:solidFill>
              <a:latin typeface="Georgia"/>
              <a:ea typeface="Georgia"/>
              <a:cs typeface="Georgia"/>
              <a:sym typeface="Georgia"/>
            </a:endParaRPr>
          </a:p>
        </p:txBody>
      </p:sp>
      <p:pic>
        <p:nvPicPr>
          <p:cNvPr id="229" name="Shape 229"/>
          <p:cNvPicPr preferRelativeResize="0"/>
          <p:nvPr/>
        </p:nvPicPr>
        <p:blipFill>
          <a:blip r:embed="rId20">
            <a:alphaModFix/>
          </a:blip>
          <a:stretch>
            <a:fillRect/>
          </a:stretch>
        </p:blipFill>
        <p:spPr>
          <a:xfrm>
            <a:off x="1173650" y="3679042"/>
            <a:ext cx="17962346" cy="3216582"/>
          </a:xfrm>
          <a:prstGeom prst="rect">
            <a:avLst/>
          </a:prstGeom>
          <a:noFill/>
          <a:ln>
            <a:noFill/>
          </a:ln>
        </p:spPr>
      </p:pic>
      <p:sp>
        <p:nvSpPr>
          <p:cNvPr id="230" name="Shape 230"/>
          <p:cNvSpPr txBox="1"/>
          <p:nvPr/>
        </p:nvSpPr>
        <p:spPr>
          <a:xfrm>
            <a:off x="29718499" y="19444825"/>
            <a:ext cx="12957600" cy="881100"/>
          </a:xfrm>
          <a:prstGeom prst="rect">
            <a:avLst/>
          </a:prstGeom>
          <a:noFill/>
          <a:ln>
            <a:noFill/>
          </a:ln>
        </p:spPr>
        <p:txBody>
          <a:bodyPr lIns="91425" tIns="91425" rIns="91425" bIns="91425" anchor="ctr" anchorCtr="0">
            <a:noAutofit/>
          </a:bodyPr>
          <a:lstStyle/>
          <a:p>
            <a:pPr lvl="0" algn="ctr" rtl="0">
              <a:spcBef>
                <a:spcPts val="0"/>
              </a:spcBef>
              <a:buNone/>
            </a:pPr>
            <a:r>
              <a:rPr lang="en-US" sz="3600" i="1" dirty="0" err="1">
                <a:solidFill>
                  <a:srgbClr val="3D85C6"/>
                </a:solidFill>
                <a:latin typeface="Georgia"/>
                <a:ea typeface="Georgia"/>
                <a:cs typeface="Georgia"/>
                <a:sym typeface="Georgia"/>
              </a:rPr>
              <a:t>dsg.northeastern.edu</a:t>
            </a:r>
            <a:endParaRPr lang="en-US" sz="3600" i="1" dirty="0">
              <a:solidFill>
                <a:srgbClr val="3D85C6"/>
              </a:solidFill>
              <a:latin typeface="Georgia"/>
              <a:ea typeface="Georgia"/>
              <a:cs typeface="Georgia"/>
              <a:sym typeface="Georgia"/>
            </a:endParaRPr>
          </a:p>
        </p:txBody>
      </p:sp>
      <p:pic>
        <p:nvPicPr>
          <p:cNvPr id="231" name="Shape 231"/>
          <p:cNvPicPr preferRelativeResize="0"/>
          <p:nvPr/>
        </p:nvPicPr>
        <p:blipFill>
          <a:blip r:embed="rId21">
            <a:alphaModFix/>
          </a:blip>
          <a:stretch>
            <a:fillRect/>
          </a:stretch>
        </p:blipFill>
        <p:spPr>
          <a:xfrm>
            <a:off x="29184837" y="11892762"/>
            <a:ext cx="4762500" cy="3257550"/>
          </a:xfrm>
          <a:prstGeom prst="rect">
            <a:avLst/>
          </a:prstGeom>
          <a:noFill/>
          <a:ln>
            <a:noFill/>
          </a:ln>
        </p:spPr>
      </p:pic>
      <p:sp>
        <p:nvSpPr>
          <p:cNvPr id="232" name="Shape 232"/>
          <p:cNvSpPr txBox="1"/>
          <p:nvPr/>
        </p:nvSpPr>
        <p:spPr>
          <a:xfrm>
            <a:off x="36977500" y="24660125"/>
            <a:ext cx="5458500" cy="3560100"/>
          </a:xfrm>
          <a:prstGeom prst="rect">
            <a:avLst/>
          </a:prstGeom>
          <a:noFill/>
          <a:ln>
            <a:noFill/>
          </a:ln>
        </p:spPr>
        <p:txBody>
          <a:bodyPr lIns="91425" tIns="91425" rIns="91425" bIns="91425" anchor="t" anchorCtr="0">
            <a:noAutofit/>
          </a:bodyPr>
          <a:lstStyle/>
          <a:p>
            <a:pPr lvl="0" rtl="0">
              <a:spcBef>
                <a:spcPts val="0"/>
              </a:spcBef>
              <a:buClr>
                <a:schemeClr val="dk1"/>
              </a:buClr>
              <a:buSzPct val="45833"/>
              <a:buFont typeface="Arial"/>
              <a:buNone/>
            </a:pPr>
            <a:r>
              <a:rPr lang="en-US" sz="2400" b="1">
                <a:solidFill>
                  <a:schemeClr val="dk1"/>
                </a:solidFill>
                <a:latin typeface="Verdana"/>
                <a:ea typeface="Verdana"/>
                <a:cs typeface="Verdana"/>
                <a:sym typeface="Verdana"/>
              </a:rPr>
              <a:t>Past DH Open Office Hours Guest Speakers:</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Jim McGrath</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Lauren Klein</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Moya Bailey</a:t>
            </a:r>
          </a:p>
          <a:p>
            <a:pPr marL="914400" lvl="0" indent="-381000" rtl="0">
              <a:spcBef>
                <a:spcPts val="0"/>
              </a:spcBef>
              <a:buClr>
                <a:schemeClr val="dk1"/>
              </a:buClr>
              <a:buSzPct val="100000"/>
              <a:buFont typeface="Verdana"/>
              <a:buChar char="●"/>
            </a:pPr>
            <a:r>
              <a:rPr lang="en-US" sz="2400">
                <a:solidFill>
                  <a:schemeClr val="dk1"/>
                </a:solidFill>
                <a:latin typeface="Verdana"/>
                <a:ea typeface="Verdana"/>
                <a:cs typeface="Verdana"/>
                <a:sym typeface="Verdana"/>
              </a:rPr>
              <a:t>and more… </a:t>
            </a:r>
          </a:p>
          <a:p>
            <a:pPr lvl="0" rtl="0">
              <a:spcBef>
                <a:spcPts val="0"/>
              </a:spcBef>
              <a:buNone/>
            </a:pPr>
            <a:endParaRPr>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616</Words>
  <Application>Microsoft Macintosh PowerPoint</Application>
  <PresentationFormat>Custom</PresentationFormat>
  <Paragraphs>75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Verdana</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Sweeney, Sarah</cp:lastModifiedBy>
  <cp:revision>5</cp:revision>
  <dcterms:modified xsi:type="dcterms:W3CDTF">2016-03-21T20:01:51Z</dcterms:modified>
</cp:coreProperties>
</file>